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 id="2147483672" r:id="rId3"/>
    <p:sldMasterId id="2147483696" r:id="rId4"/>
    <p:sldMasterId id="2147483708" r:id="rId5"/>
  </p:sldMasterIdLst>
  <p:notesMasterIdLst>
    <p:notesMasterId r:id="rId34"/>
  </p:notesMasterIdLst>
  <p:handoutMasterIdLst>
    <p:handoutMasterId r:id="rId35"/>
  </p:handoutMasterIdLst>
  <p:sldIdLst>
    <p:sldId id="369" r:id="rId6"/>
    <p:sldId id="370" r:id="rId7"/>
    <p:sldId id="376" r:id="rId8"/>
    <p:sldId id="510" r:id="rId9"/>
    <p:sldId id="511" r:id="rId10"/>
    <p:sldId id="435" r:id="rId11"/>
    <p:sldId id="407" r:id="rId12"/>
    <p:sldId id="512" r:id="rId13"/>
    <p:sldId id="436" r:id="rId14"/>
    <p:sldId id="438" r:id="rId15"/>
    <p:sldId id="437" r:id="rId16"/>
    <p:sldId id="496" r:id="rId17"/>
    <p:sldId id="513" r:id="rId18"/>
    <p:sldId id="439" r:id="rId19"/>
    <p:sldId id="498" r:id="rId20"/>
    <p:sldId id="497" r:id="rId21"/>
    <p:sldId id="500" r:id="rId22"/>
    <p:sldId id="501" r:id="rId23"/>
    <p:sldId id="503" r:id="rId24"/>
    <p:sldId id="502" r:id="rId25"/>
    <p:sldId id="506" r:id="rId26"/>
    <p:sldId id="514" r:id="rId27"/>
    <p:sldId id="504" r:id="rId28"/>
    <p:sldId id="505" r:id="rId29"/>
    <p:sldId id="507" r:id="rId30"/>
    <p:sldId id="509" r:id="rId31"/>
    <p:sldId id="508" r:id="rId32"/>
    <p:sldId id="399"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4">
          <p15:clr>
            <a:srgbClr val="A4A3A4"/>
          </p15:clr>
        </p15:guide>
        <p15:guide id="2" pos="2901">
          <p15:clr>
            <a:srgbClr val="A4A3A4"/>
          </p15:clr>
        </p15:guide>
      </p15:sldGuideLst>
    </p:ext>
    <p:ext uri="{2D200454-40CA-4A62-9FC3-DE9A4176ACB9}">
      <p15:notesGuideLst xmlns:p15="http://schemas.microsoft.com/office/powerpoint/2012/main">
        <p15:guide id="1" orient="horz" pos="2904">
          <p15:clr>
            <a:srgbClr val="A4A3A4"/>
          </p15:clr>
        </p15:guide>
        <p15:guide id="2" pos="21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2739"/>
    <a:srgbClr val="FFEBEB"/>
    <a:srgbClr val="FF7C80"/>
    <a:srgbClr val="8CC344"/>
    <a:srgbClr val="004C3F"/>
    <a:srgbClr val="FFBF00"/>
    <a:srgbClr val="222524"/>
    <a:srgbClr val="005DA2"/>
    <a:srgbClr val="F79600"/>
    <a:srgbClr val="399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67" autoAdjust="0"/>
    <p:restoredTop sz="94660" autoAdjust="0"/>
  </p:normalViewPr>
  <p:slideViewPr>
    <p:cSldViewPr>
      <p:cViewPr varScale="1">
        <p:scale>
          <a:sx n="114" d="100"/>
          <a:sy n="114" d="100"/>
        </p:scale>
        <p:origin x="720" y="82"/>
      </p:cViewPr>
      <p:guideLst>
        <p:guide orient="horz" pos="1634"/>
        <p:guide pos="290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4" d="100"/>
        <a:sy n="104" d="100"/>
      </p:scale>
      <p:origin x="0" y="0"/>
    </p:cViewPr>
  </p:sorterViewPr>
  <p:notesViewPr>
    <p:cSldViewPr>
      <p:cViewPr varScale="1">
        <p:scale>
          <a:sx n="62" d="100"/>
          <a:sy n="62" d="100"/>
        </p:scale>
        <p:origin x="2419" y="67"/>
      </p:cViewPr>
      <p:guideLst>
        <p:guide orient="horz" pos="2904"/>
        <p:guide pos="217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2021/11/19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2021/11/19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2461089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99100" y="685800"/>
            <a:ext cx="7349400" cy="1927800"/>
          </a:xfrm>
        </p:spPr>
        <p:txBody>
          <a:bodyPr lIns="90000" tIns="46800" rIns="90000" bIns="46800" anchor="b">
            <a:normAutofit/>
          </a:bodyPr>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899100" y="2670300"/>
            <a:ext cx="7349400" cy="1104300"/>
          </a:xfrm>
        </p:spPr>
        <p:txBody>
          <a:bodyPr>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456300" y="580500"/>
            <a:ext cx="8229600" cy="41121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p:nvPr>
        </p:nvSpPr>
        <p:spPr>
          <a:xfrm>
            <a:off x="899100" y="1863000"/>
            <a:ext cx="7349400" cy="764100"/>
          </a:xfrm>
        </p:spPr>
        <p:txBody>
          <a:bodyPr lIns="90000" tIns="46800" rIns="90000" bIns="46800" rtlCol="0" anchor="t">
            <a:normAutofit/>
          </a:bodyPr>
          <a:lstStyle>
            <a:lvl1pPr algn="ctr">
              <a:defRPr sz="6000"/>
            </a:lvl1pPr>
          </a:lstStyle>
          <a:p>
            <a:pPr lvl="0" fontAlgn="base"/>
            <a:r>
              <a:rPr lang="zh-CN" altLang="en-US" strike="noStrike" noProof="1">
                <a:sym typeface="+mn-ea"/>
              </a:rPr>
              <a:t>单击此处编辑母版标题样式</a:t>
            </a:r>
            <a:endParaRPr strike="noStrike" noProof="1">
              <a:sym typeface="+mn-ea"/>
            </a:endParaRPr>
          </a:p>
        </p:txBody>
      </p:sp>
      <p:sp>
        <p:nvSpPr>
          <p:cNvPr id="7" name="文本占位符 6"/>
          <p:cNvSpPr>
            <a:spLocks noGrp="1"/>
          </p:cNvSpPr>
          <p:nvPr>
            <p:ph type="body" sz="quarter" idx="13"/>
          </p:nvPr>
        </p:nvSpPr>
        <p:spPr>
          <a:xfrm>
            <a:off x="899100" y="2670300"/>
            <a:ext cx="7349400" cy="353700"/>
          </a:xfrm>
        </p:spPr>
        <p:txBody>
          <a:bodyPr>
            <a:normAutofit/>
          </a:bodyPr>
          <a:lstStyle>
            <a:lvl1pPr algn="ctr">
              <a:lnSpc>
                <a:spcPct val="110000"/>
              </a:lnSpc>
              <a:buNone/>
              <a:defRPr sz="2400" spc="200"/>
            </a:lvl1pPr>
          </a:lstStyle>
          <a:p>
            <a:pPr lvl="0" fontAlgn="base"/>
            <a:r>
              <a:rPr lang="zh-CN" altLang="en-US" strike="noStrike" noProof="1"/>
              <a:t>单击此处编辑母版文本样式</a:t>
            </a:r>
          </a:p>
        </p:txBody>
      </p:sp>
      <p:sp>
        <p:nvSpPr>
          <p:cNvPr id="3" name="日期占位符 2"/>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99100" y="685800"/>
            <a:ext cx="7349400" cy="1927800"/>
          </a:xfrm>
        </p:spPr>
        <p:txBody>
          <a:bodyPr lIns="90000" tIns="46800" rIns="90000" bIns="46800" anchor="b">
            <a:normAutofit/>
          </a:bodyPr>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899100" y="2670300"/>
            <a:ext cx="7349400" cy="1104300"/>
          </a:xfrm>
        </p:spPr>
        <p:txBody>
          <a:bodyPr>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idx="1"/>
          </p:nvPr>
        </p:nvSpPr>
        <p:spPr>
          <a:xfrm>
            <a:off x="456300" y="1117800"/>
            <a:ext cx="8226900" cy="35694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93100" y="2886300"/>
            <a:ext cx="5826600" cy="575100"/>
          </a:xfrm>
        </p:spPr>
        <p:txBody>
          <a:bodyPr lIns="90000" tIns="46800" rIns="90000" bIns="46800" anchor="b">
            <a:normAutofit/>
          </a:bodyPr>
          <a:lstStyle>
            <a:lvl1pPr>
              <a:defRPr sz="44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493100" y="3461400"/>
            <a:ext cx="5826600" cy="650700"/>
          </a:xfrm>
        </p:spPr>
        <p:txBody>
          <a:bodyPr>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sz="half" idx="1"/>
          </p:nvPr>
        </p:nvSpPr>
        <p:spPr>
          <a:xfrm>
            <a:off x="456300" y="1125900"/>
            <a:ext cx="3882600" cy="35613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内容占位符 3"/>
          <p:cNvSpPr>
            <a:spLocks noGrp="1"/>
          </p:cNvSpPr>
          <p:nvPr>
            <p:ph sz="half" idx="2"/>
          </p:nvPr>
        </p:nvSpPr>
        <p:spPr>
          <a:xfrm>
            <a:off x="4808700" y="1125900"/>
            <a:ext cx="3882600" cy="3561300"/>
          </a:xfrm>
        </p:spPr>
        <p:txBody>
          <a:bodyPr>
            <a:normAutofit/>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文本占位符 2"/>
          <p:cNvSpPr>
            <a:spLocks noGrp="1"/>
          </p:cNvSpPr>
          <p:nvPr>
            <p:ph type="body" idx="1"/>
          </p:nvPr>
        </p:nvSpPr>
        <p:spPr>
          <a:xfrm>
            <a:off x="456300" y="1071900"/>
            <a:ext cx="4006800" cy="286200"/>
          </a:xfrm>
        </p:spPr>
        <p:txBody>
          <a:bodyPr lIns="101600" tIns="38100" rIns="76200" bIns="3810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6300"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5" name="文本占位符 4"/>
          <p:cNvSpPr>
            <a:spLocks noGrp="1"/>
          </p:cNvSpPr>
          <p:nvPr>
            <p:ph type="body" sz="quarter" idx="3"/>
          </p:nvPr>
        </p:nvSpPr>
        <p:spPr>
          <a:xfrm>
            <a:off x="4676813" y="1066297"/>
            <a:ext cx="4006800" cy="286200"/>
          </a:xfrm>
        </p:spPr>
        <p:txBody>
          <a:bodyPr lIns="101600" tIns="38100" rIns="76200" bIns="38100" rtlCol="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sym typeface="+mn-ea"/>
              </a:rPr>
              <a:t>单击此处编辑母版文本样式</a:t>
            </a:r>
          </a:p>
        </p:txBody>
      </p:sp>
      <p:sp>
        <p:nvSpPr>
          <p:cNvPr id="6" name="内容占位符 5"/>
          <p:cNvSpPr>
            <a:spLocks noGrp="1"/>
          </p:cNvSpPr>
          <p:nvPr>
            <p:ph sz="quarter" idx="4"/>
          </p:nvPr>
        </p:nvSpPr>
        <p:spPr>
          <a:xfrm>
            <a:off x="4676813"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7" name="日期占位符 6"/>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日期占位符 2"/>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56248" y="1166337"/>
            <a:ext cx="3924776" cy="3456146"/>
          </a:xfrm>
        </p:spPr>
        <p:txBody>
          <a:bodyPr vert="horz" wrap="square" lIns="90000" tIns="46800" rIns="90000" bIns="46800" numCol="1" rtlCol="0" anchor="t" anchorCtr="0" compatLnSpc="1">
            <a:normAutofit/>
          </a:bodyPr>
          <a:lstStyle>
            <a:lvl1pPr>
              <a:buNone/>
              <a:defRPr sz="1600"/>
            </a:lvl1pPr>
          </a:lstStyle>
          <a:p>
            <a:pPr marL="228600" marR="0" lvl="0" indent="-228600" algn="l" defTabSz="914400" rtl="0" eaLnBrk="0" fontAlgn="base" latinLnBrk="0" hangingPunct="0">
              <a:lnSpc>
                <a:spcPct val="130000"/>
              </a:lnSpc>
              <a:spcBef>
                <a:spcPct val="0"/>
              </a:spcBef>
              <a:spcAft>
                <a:spcPts val="1000"/>
              </a:spcAft>
              <a:buClrTx/>
              <a:buSzTx/>
              <a:buFont typeface="Arial" panose="020B0604020202020204" pitchFamily="34" charset="0"/>
              <a:buNone/>
              <a:defRPr/>
            </a:pPr>
            <a:endParaRPr kumimoji="0" sz="1600" b="0" i="0" u="none" strike="noStrike" kern="1200" cap="none" spc="150" normalizeH="0" baseline="0" noProof="1">
              <a:ln>
                <a:noFill/>
              </a:ln>
              <a:solidFill>
                <a:srgbClr val="595959"/>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762800" y="1166400"/>
            <a:ext cx="3920400" cy="3456000"/>
          </a:xfrm>
        </p:spPr>
        <p:txBody>
          <a:bodyPr rtlCol="0">
            <a:normAutofit/>
          </a:bodyPr>
          <a:lstStyle>
            <a:lvl1pPr>
              <a:buNone/>
              <a:defRPr sz="1600"/>
            </a:lvl1pPr>
          </a:lstStyle>
          <a:p>
            <a:pPr lvl="0" fontAlgn="base"/>
            <a:r>
              <a:rPr strike="noStrike" noProof="1">
                <a:sym typeface="+mn-ea"/>
              </a:rPr>
              <a:t>单击此处编辑母版文本样式</a:t>
            </a:r>
          </a:p>
        </p:txBody>
      </p:sp>
      <p:sp>
        <p:nvSpPr>
          <p:cNvPr id="9" name="标题 8"/>
          <p:cNvSpPr>
            <a:spLocks noGrp="1"/>
          </p:cNvSpPr>
          <p:nvPr>
            <p:ph type="title"/>
          </p:nvPr>
        </p:nvSpPr>
        <p:spPr/>
        <p:txBody>
          <a:bodyPr/>
          <a:lstStyle/>
          <a:p>
            <a:pPr fontAlgn="base"/>
            <a:r>
              <a:rPr lang="zh-CN" altLang="en-US" strike="noStrike" noProof="1"/>
              <a:t>单击此处编辑母版标题样式</a:t>
            </a:r>
          </a:p>
        </p:txBody>
      </p:sp>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idx="1"/>
          </p:nvPr>
        </p:nvSpPr>
        <p:spPr>
          <a:xfrm>
            <a:off x="456300" y="1117800"/>
            <a:ext cx="8226900" cy="35694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676100" y="685800"/>
            <a:ext cx="783000" cy="3771900"/>
          </a:xfrm>
        </p:spPr>
        <p:txBody>
          <a:bodyPr vert="eaVert" lIns="90000" tIns="46800" rIns="90000" bIns="46800" rtlCol="0">
            <a:normAutofit/>
          </a:bodyPr>
          <a:lstStyle>
            <a:lvl1pPr>
              <a:buNone/>
              <a:defRPr sz="2800"/>
            </a:lvl1pPr>
          </a:lstStyle>
          <a:p>
            <a:pPr lvl="0" fontAlgn="base"/>
            <a:r>
              <a:rPr lang="zh-CN" altLang="en-US"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85800" y="685800"/>
            <a:ext cx="6876900" cy="3771900"/>
          </a:xfrm>
        </p:spPr>
        <p:txBody>
          <a:bodyPr vert="eaVert" lIns="46800" r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456300" y="580500"/>
            <a:ext cx="8229600" cy="41121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p:nvPr>
        </p:nvSpPr>
        <p:spPr>
          <a:xfrm>
            <a:off x="899100" y="1863000"/>
            <a:ext cx="7349400" cy="764100"/>
          </a:xfrm>
        </p:spPr>
        <p:txBody>
          <a:bodyPr lIns="90000" tIns="46800" rIns="90000" bIns="46800" rtlCol="0" anchor="t">
            <a:normAutofit/>
          </a:bodyPr>
          <a:lstStyle>
            <a:lvl1pPr algn="ctr">
              <a:defRPr sz="6000"/>
            </a:lvl1pPr>
          </a:lstStyle>
          <a:p>
            <a:pPr lvl="0" fontAlgn="base"/>
            <a:r>
              <a:rPr lang="zh-CN" altLang="en-US" strike="noStrike" noProof="1">
                <a:sym typeface="+mn-ea"/>
              </a:rPr>
              <a:t>单击此处编辑母版标题样式</a:t>
            </a:r>
            <a:endParaRPr strike="noStrike" noProof="1">
              <a:sym typeface="+mn-ea"/>
            </a:endParaRPr>
          </a:p>
        </p:txBody>
      </p:sp>
      <p:sp>
        <p:nvSpPr>
          <p:cNvPr id="7" name="文本占位符 6"/>
          <p:cNvSpPr>
            <a:spLocks noGrp="1"/>
          </p:cNvSpPr>
          <p:nvPr>
            <p:ph type="body" sz="quarter" idx="13"/>
          </p:nvPr>
        </p:nvSpPr>
        <p:spPr>
          <a:xfrm>
            <a:off x="899100" y="2670300"/>
            <a:ext cx="7349400" cy="353700"/>
          </a:xfrm>
        </p:spPr>
        <p:txBody>
          <a:bodyPr>
            <a:normAutofit/>
          </a:bodyPr>
          <a:lstStyle>
            <a:lvl1pPr algn="ctr">
              <a:lnSpc>
                <a:spcPct val="110000"/>
              </a:lnSpc>
              <a:buNone/>
              <a:defRPr sz="2400" spc="200"/>
            </a:lvl1pPr>
          </a:lstStyle>
          <a:p>
            <a:pPr lvl="0" fontAlgn="base"/>
            <a:r>
              <a:rPr lang="zh-CN" altLang="en-US" strike="noStrike" noProof="1"/>
              <a:t>单击此处编辑母版文本样式</a:t>
            </a:r>
          </a:p>
        </p:txBody>
      </p:sp>
      <p:sp>
        <p:nvSpPr>
          <p:cNvPr id="3" name="日期占位符 2"/>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99100" y="685800"/>
            <a:ext cx="7349400" cy="1927800"/>
          </a:xfrm>
        </p:spPr>
        <p:txBody>
          <a:bodyPr lIns="90000" tIns="46800" rIns="90000" bIns="46800" anchor="b">
            <a:normAutofit/>
          </a:bodyPr>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899100" y="2670300"/>
            <a:ext cx="7349400" cy="1104300"/>
          </a:xfrm>
        </p:spPr>
        <p:txBody>
          <a:bodyPr>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idx="1"/>
          </p:nvPr>
        </p:nvSpPr>
        <p:spPr>
          <a:xfrm>
            <a:off x="456300" y="1117800"/>
            <a:ext cx="8226900" cy="35694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93100" y="2886300"/>
            <a:ext cx="5826600" cy="575100"/>
          </a:xfrm>
        </p:spPr>
        <p:txBody>
          <a:bodyPr lIns="90000" tIns="46800" rIns="90000" bIns="46800" anchor="b">
            <a:normAutofit/>
          </a:bodyPr>
          <a:lstStyle>
            <a:lvl1pPr>
              <a:defRPr sz="44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493100" y="3461400"/>
            <a:ext cx="5826600" cy="650700"/>
          </a:xfrm>
        </p:spPr>
        <p:txBody>
          <a:bodyPr>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sz="half" idx="1"/>
          </p:nvPr>
        </p:nvSpPr>
        <p:spPr>
          <a:xfrm>
            <a:off x="456300" y="1125900"/>
            <a:ext cx="3882600" cy="35613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内容占位符 3"/>
          <p:cNvSpPr>
            <a:spLocks noGrp="1"/>
          </p:cNvSpPr>
          <p:nvPr>
            <p:ph sz="half" idx="2"/>
          </p:nvPr>
        </p:nvSpPr>
        <p:spPr>
          <a:xfrm>
            <a:off x="4808700" y="1125900"/>
            <a:ext cx="3882600" cy="3561300"/>
          </a:xfrm>
        </p:spPr>
        <p:txBody>
          <a:bodyPr>
            <a:normAutofit/>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文本占位符 2"/>
          <p:cNvSpPr>
            <a:spLocks noGrp="1"/>
          </p:cNvSpPr>
          <p:nvPr>
            <p:ph type="body" idx="1"/>
          </p:nvPr>
        </p:nvSpPr>
        <p:spPr>
          <a:xfrm>
            <a:off x="456300" y="1071900"/>
            <a:ext cx="4006800" cy="286200"/>
          </a:xfrm>
        </p:spPr>
        <p:txBody>
          <a:bodyPr lIns="101600" tIns="38100" rIns="76200" bIns="3810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6300"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5" name="文本占位符 4"/>
          <p:cNvSpPr>
            <a:spLocks noGrp="1"/>
          </p:cNvSpPr>
          <p:nvPr>
            <p:ph type="body" sz="quarter" idx="3"/>
          </p:nvPr>
        </p:nvSpPr>
        <p:spPr>
          <a:xfrm>
            <a:off x="4676813" y="1066297"/>
            <a:ext cx="4006800" cy="286200"/>
          </a:xfrm>
        </p:spPr>
        <p:txBody>
          <a:bodyPr lIns="101600" tIns="38100" rIns="76200" bIns="38100" rtlCol="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sym typeface="+mn-ea"/>
              </a:rPr>
              <a:t>单击此处编辑母版文本样式</a:t>
            </a:r>
          </a:p>
        </p:txBody>
      </p:sp>
      <p:sp>
        <p:nvSpPr>
          <p:cNvPr id="6" name="内容占位符 5"/>
          <p:cNvSpPr>
            <a:spLocks noGrp="1"/>
          </p:cNvSpPr>
          <p:nvPr>
            <p:ph sz="quarter" idx="4"/>
          </p:nvPr>
        </p:nvSpPr>
        <p:spPr>
          <a:xfrm>
            <a:off x="4676813"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7" name="日期占位符 6"/>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日期占位符 2"/>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93100" y="2886300"/>
            <a:ext cx="5826600" cy="575100"/>
          </a:xfrm>
        </p:spPr>
        <p:txBody>
          <a:bodyPr lIns="90000" tIns="46800" rIns="90000" bIns="46800" anchor="b">
            <a:normAutofit/>
          </a:bodyPr>
          <a:lstStyle>
            <a:lvl1pPr>
              <a:defRPr sz="44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493100" y="3461400"/>
            <a:ext cx="5826600" cy="650700"/>
          </a:xfrm>
        </p:spPr>
        <p:txBody>
          <a:bodyPr>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56248" y="1166337"/>
            <a:ext cx="3924776" cy="3456146"/>
          </a:xfrm>
        </p:spPr>
        <p:txBody>
          <a:bodyPr vert="horz" wrap="square" lIns="90000" tIns="46800" rIns="90000" bIns="46800" numCol="1" rtlCol="0" anchor="t" anchorCtr="0" compatLnSpc="1">
            <a:normAutofit/>
          </a:bodyPr>
          <a:lstStyle>
            <a:lvl1pPr>
              <a:buNone/>
              <a:defRPr sz="1600"/>
            </a:lvl1pPr>
          </a:lstStyle>
          <a:p>
            <a:pPr marL="228600" marR="0" lvl="0" indent="-228600" algn="l" defTabSz="914400" rtl="0" eaLnBrk="0" fontAlgn="base" latinLnBrk="0" hangingPunct="0">
              <a:lnSpc>
                <a:spcPct val="130000"/>
              </a:lnSpc>
              <a:spcBef>
                <a:spcPct val="0"/>
              </a:spcBef>
              <a:spcAft>
                <a:spcPts val="1000"/>
              </a:spcAft>
              <a:buClrTx/>
              <a:buSzTx/>
              <a:buFont typeface="Arial" panose="020B0604020202020204" pitchFamily="34" charset="0"/>
              <a:buNone/>
              <a:defRPr/>
            </a:pPr>
            <a:endParaRPr kumimoji="0" sz="1600" b="0" i="0" u="none" strike="noStrike" kern="1200" cap="none" spc="150" normalizeH="0" baseline="0" noProof="1">
              <a:ln>
                <a:noFill/>
              </a:ln>
              <a:solidFill>
                <a:srgbClr val="595959"/>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762800" y="1166400"/>
            <a:ext cx="3920400" cy="3456000"/>
          </a:xfrm>
        </p:spPr>
        <p:txBody>
          <a:bodyPr rtlCol="0">
            <a:normAutofit/>
          </a:bodyPr>
          <a:lstStyle>
            <a:lvl1pPr>
              <a:buNone/>
              <a:defRPr sz="1600"/>
            </a:lvl1pPr>
          </a:lstStyle>
          <a:p>
            <a:pPr lvl="0" fontAlgn="base"/>
            <a:r>
              <a:rPr strike="noStrike" noProof="1">
                <a:sym typeface="+mn-ea"/>
              </a:rPr>
              <a:t>单击此处编辑母版文本样式</a:t>
            </a:r>
          </a:p>
        </p:txBody>
      </p:sp>
      <p:sp>
        <p:nvSpPr>
          <p:cNvPr id="9" name="标题 8"/>
          <p:cNvSpPr>
            <a:spLocks noGrp="1"/>
          </p:cNvSpPr>
          <p:nvPr>
            <p:ph type="title"/>
          </p:nvPr>
        </p:nvSpPr>
        <p:spPr/>
        <p:txBody>
          <a:bodyPr/>
          <a:lstStyle/>
          <a:p>
            <a:pPr fontAlgn="base"/>
            <a:r>
              <a:rPr lang="zh-CN" altLang="en-US" strike="noStrike" noProof="1"/>
              <a:t>单击此处编辑母版标题样式</a:t>
            </a:r>
          </a:p>
        </p:txBody>
      </p:sp>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676100" y="685800"/>
            <a:ext cx="783000" cy="3771900"/>
          </a:xfrm>
        </p:spPr>
        <p:txBody>
          <a:bodyPr vert="eaVert" lIns="90000" tIns="46800" rIns="90000" bIns="46800" rtlCol="0">
            <a:normAutofit/>
          </a:bodyPr>
          <a:lstStyle>
            <a:lvl1pPr>
              <a:buNone/>
              <a:defRPr sz="2800"/>
            </a:lvl1pPr>
          </a:lstStyle>
          <a:p>
            <a:pPr lvl="0" fontAlgn="base"/>
            <a:r>
              <a:rPr lang="zh-CN" altLang="en-US"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85800" y="685800"/>
            <a:ext cx="6876900" cy="3771900"/>
          </a:xfrm>
        </p:spPr>
        <p:txBody>
          <a:bodyPr vert="eaVert" lIns="46800" r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456300" y="580500"/>
            <a:ext cx="8229600" cy="41121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p:nvPr>
        </p:nvSpPr>
        <p:spPr>
          <a:xfrm>
            <a:off x="899100" y="1863000"/>
            <a:ext cx="7349400" cy="764100"/>
          </a:xfrm>
        </p:spPr>
        <p:txBody>
          <a:bodyPr lIns="90000" tIns="46800" rIns="90000" bIns="46800" rtlCol="0" anchor="t">
            <a:normAutofit/>
          </a:bodyPr>
          <a:lstStyle>
            <a:lvl1pPr algn="ctr">
              <a:defRPr sz="6000"/>
            </a:lvl1pPr>
          </a:lstStyle>
          <a:p>
            <a:pPr lvl="0" fontAlgn="base"/>
            <a:r>
              <a:rPr lang="zh-CN" altLang="en-US" strike="noStrike" noProof="1">
                <a:sym typeface="+mn-ea"/>
              </a:rPr>
              <a:t>单击此处编辑母版标题样式</a:t>
            </a:r>
            <a:endParaRPr strike="noStrike" noProof="1">
              <a:sym typeface="+mn-ea"/>
            </a:endParaRPr>
          </a:p>
        </p:txBody>
      </p:sp>
      <p:sp>
        <p:nvSpPr>
          <p:cNvPr id="7" name="文本占位符 6"/>
          <p:cNvSpPr>
            <a:spLocks noGrp="1"/>
          </p:cNvSpPr>
          <p:nvPr>
            <p:ph type="body" sz="quarter" idx="13"/>
          </p:nvPr>
        </p:nvSpPr>
        <p:spPr>
          <a:xfrm>
            <a:off x="899100" y="2670300"/>
            <a:ext cx="7349400" cy="353700"/>
          </a:xfrm>
        </p:spPr>
        <p:txBody>
          <a:bodyPr>
            <a:normAutofit/>
          </a:bodyPr>
          <a:lstStyle>
            <a:lvl1pPr algn="ctr">
              <a:lnSpc>
                <a:spcPct val="110000"/>
              </a:lnSpc>
              <a:buNone/>
              <a:defRPr sz="2400" spc="200"/>
            </a:lvl1pPr>
          </a:lstStyle>
          <a:p>
            <a:pPr lvl="0" fontAlgn="base"/>
            <a:r>
              <a:rPr lang="zh-CN" altLang="en-US" strike="noStrike" noProof="1"/>
              <a:t>单击此处编辑母版文本样式</a:t>
            </a:r>
          </a:p>
        </p:txBody>
      </p:sp>
      <p:sp>
        <p:nvSpPr>
          <p:cNvPr id="3" name="日期占位符 2"/>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99100" y="685800"/>
            <a:ext cx="7349400" cy="1927800"/>
          </a:xfrm>
        </p:spPr>
        <p:txBody>
          <a:bodyPr lIns="90000" tIns="46800" rIns="90000" bIns="46800" anchor="b">
            <a:normAutofit/>
          </a:bodyPr>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899100" y="2670300"/>
            <a:ext cx="7349400" cy="1104300"/>
          </a:xfrm>
        </p:spPr>
        <p:txBody>
          <a:bodyPr>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idx="1"/>
          </p:nvPr>
        </p:nvSpPr>
        <p:spPr>
          <a:xfrm>
            <a:off x="456300" y="1117800"/>
            <a:ext cx="8226900" cy="35694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93100" y="2886300"/>
            <a:ext cx="5826600" cy="575100"/>
          </a:xfrm>
        </p:spPr>
        <p:txBody>
          <a:bodyPr lIns="90000" tIns="46800" rIns="90000" bIns="46800" anchor="b">
            <a:normAutofit/>
          </a:bodyPr>
          <a:lstStyle>
            <a:lvl1pPr>
              <a:defRPr sz="44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493100" y="3461400"/>
            <a:ext cx="5826600" cy="650700"/>
          </a:xfrm>
        </p:spPr>
        <p:txBody>
          <a:bodyPr>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sz="half" idx="1"/>
          </p:nvPr>
        </p:nvSpPr>
        <p:spPr>
          <a:xfrm>
            <a:off x="456300" y="1125900"/>
            <a:ext cx="3882600" cy="35613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内容占位符 3"/>
          <p:cNvSpPr>
            <a:spLocks noGrp="1"/>
          </p:cNvSpPr>
          <p:nvPr>
            <p:ph sz="half" idx="2"/>
          </p:nvPr>
        </p:nvSpPr>
        <p:spPr>
          <a:xfrm>
            <a:off x="4808700" y="1125900"/>
            <a:ext cx="3882600" cy="3561300"/>
          </a:xfrm>
        </p:spPr>
        <p:txBody>
          <a:bodyPr>
            <a:normAutofit/>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文本占位符 2"/>
          <p:cNvSpPr>
            <a:spLocks noGrp="1"/>
          </p:cNvSpPr>
          <p:nvPr>
            <p:ph type="body" idx="1"/>
          </p:nvPr>
        </p:nvSpPr>
        <p:spPr>
          <a:xfrm>
            <a:off x="456300" y="1071900"/>
            <a:ext cx="4006800" cy="286200"/>
          </a:xfrm>
        </p:spPr>
        <p:txBody>
          <a:bodyPr lIns="101600" tIns="38100" rIns="76200" bIns="3810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6300"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5" name="文本占位符 4"/>
          <p:cNvSpPr>
            <a:spLocks noGrp="1"/>
          </p:cNvSpPr>
          <p:nvPr>
            <p:ph type="body" sz="quarter" idx="3"/>
          </p:nvPr>
        </p:nvSpPr>
        <p:spPr>
          <a:xfrm>
            <a:off x="4676813" y="1066297"/>
            <a:ext cx="4006800" cy="286200"/>
          </a:xfrm>
        </p:spPr>
        <p:txBody>
          <a:bodyPr lIns="101600" tIns="38100" rIns="76200" bIns="38100" rtlCol="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sym typeface="+mn-ea"/>
              </a:rPr>
              <a:t>单击此处编辑母版文本样式</a:t>
            </a:r>
          </a:p>
        </p:txBody>
      </p:sp>
      <p:sp>
        <p:nvSpPr>
          <p:cNvPr id="6" name="内容占位符 5"/>
          <p:cNvSpPr>
            <a:spLocks noGrp="1"/>
          </p:cNvSpPr>
          <p:nvPr>
            <p:ph sz="quarter" idx="4"/>
          </p:nvPr>
        </p:nvSpPr>
        <p:spPr>
          <a:xfrm>
            <a:off x="4676813"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7" name="日期占位符 6"/>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日期占位符 2"/>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sz="half" idx="1"/>
          </p:nvPr>
        </p:nvSpPr>
        <p:spPr>
          <a:xfrm>
            <a:off x="456300" y="1125900"/>
            <a:ext cx="3882600" cy="35613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内容占位符 3"/>
          <p:cNvSpPr>
            <a:spLocks noGrp="1"/>
          </p:cNvSpPr>
          <p:nvPr>
            <p:ph sz="half" idx="2"/>
          </p:nvPr>
        </p:nvSpPr>
        <p:spPr>
          <a:xfrm>
            <a:off x="4808700" y="1125900"/>
            <a:ext cx="3882600" cy="3561300"/>
          </a:xfrm>
        </p:spPr>
        <p:txBody>
          <a:bodyPr>
            <a:normAutofit/>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56248" y="1166337"/>
            <a:ext cx="3924776" cy="3456146"/>
          </a:xfrm>
        </p:spPr>
        <p:txBody>
          <a:bodyPr vert="horz" wrap="square" lIns="90000" tIns="46800" rIns="90000" bIns="46800" numCol="1" rtlCol="0" anchor="t" anchorCtr="0" compatLnSpc="1">
            <a:normAutofit/>
          </a:bodyPr>
          <a:lstStyle>
            <a:lvl1pPr>
              <a:buNone/>
              <a:defRPr sz="1600"/>
            </a:lvl1pPr>
          </a:lstStyle>
          <a:p>
            <a:pPr marL="228600" marR="0" lvl="0" indent="-228600" algn="l" defTabSz="914400" rtl="0" eaLnBrk="0" fontAlgn="base" latinLnBrk="0" hangingPunct="0">
              <a:lnSpc>
                <a:spcPct val="130000"/>
              </a:lnSpc>
              <a:spcBef>
                <a:spcPct val="0"/>
              </a:spcBef>
              <a:spcAft>
                <a:spcPts val="1000"/>
              </a:spcAft>
              <a:buClrTx/>
              <a:buSzTx/>
              <a:buFont typeface="Arial" panose="020B0604020202020204" pitchFamily="34" charset="0"/>
              <a:buNone/>
              <a:defRPr/>
            </a:pPr>
            <a:endParaRPr kumimoji="0" sz="1600" b="0" i="0" u="none" strike="noStrike" kern="1200" cap="none" spc="150" normalizeH="0" baseline="0" noProof="1">
              <a:ln>
                <a:noFill/>
              </a:ln>
              <a:solidFill>
                <a:srgbClr val="595959"/>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762800" y="1166400"/>
            <a:ext cx="3920400" cy="3456000"/>
          </a:xfrm>
        </p:spPr>
        <p:txBody>
          <a:bodyPr rtlCol="0">
            <a:normAutofit/>
          </a:bodyPr>
          <a:lstStyle>
            <a:lvl1pPr>
              <a:buNone/>
              <a:defRPr sz="1600"/>
            </a:lvl1pPr>
          </a:lstStyle>
          <a:p>
            <a:pPr lvl="0" fontAlgn="base"/>
            <a:r>
              <a:rPr strike="noStrike" noProof="1">
                <a:sym typeface="+mn-ea"/>
              </a:rPr>
              <a:t>单击此处编辑母版文本样式</a:t>
            </a:r>
          </a:p>
        </p:txBody>
      </p:sp>
      <p:sp>
        <p:nvSpPr>
          <p:cNvPr id="9" name="标题 8"/>
          <p:cNvSpPr>
            <a:spLocks noGrp="1"/>
          </p:cNvSpPr>
          <p:nvPr>
            <p:ph type="title"/>
          </p:nvPr>
        </p:nvSpPr>
        <p:spPr/>
        <p:txBody>
          <a:bodyPr/>
          <a:lstStyle/>
          <a:p>
            <a:pPr fontAlgn="base"/>
            <a:r>
              <a:rPr lang="zh-CN" altLang="en-US" strike="noStrike" noProof="1"/>
              <a:t>单击此处编辑母版标题样式</a:t>
            </a:r>
          </a:p>
        </p:txBody>
      </p:sp>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676100" y="685800"/>
            <a:ext cx="783000" cy="3771900"/>
          </a:xfrm>
        </p:spPr>
        <p:txBody>
          <a:bodyPr vert="eaVert" lIns="90000" tIns="46800" rIns="90000" bIns="46800" rtlCol="0">
            <a:normAutofit/>
          </a:bodyPr>
          <a:lstStyle>
            <a:lvl1pPr>
              <a:buNone/>
              <a:defRPr sz="2800"/>
            </a:lvl1pPr>
          </a:lstStyle>
          <a:p>
            <a:pPr lvl="0" fontAlgn="base"/>
            <a:r>
              <a:rPr lang="zh-CN" altLang="en-US"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85800" y="685800"/>
            <a:ext cx="6876900" cy="3771900"/>
          </a:xfrm>
        </p:spPr>
        <p:txBody>
          <a:bodyPr vert="eaVert" lIns="46800" r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456300" y="580500"/>
            <a:ext cx="8229600" cy="41121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p:nvPr>
        </p:nvSpPr>
        <p:spPr>
          <a:xfrm>
            <a:off x="899100" y="1863000"/>
            <a:ext cx="7349400" cy="764100"/>
          </a:xfrm>
        </p:spPr>
        <p:txBody>
          <a:bodyPr lIns="90000" tIns="46800" rIns="90000" bIns="46800" rtlCol="0" anchor="t">
            <a:normAutofit/>
          </a:bodyPr>
          <a:lstStyle>
            <a:lvl1pPr algn="ctr">
              <a:defRPr sz="6000"/>
            </a:lvl1pPr>
          </a:lstStyle>
          <a:p>
            <a:pPr lvl="0" fontAlgn="base"/>
            <a:r>
              <a:rPr lang="zh-CN" altLang="en-US" strike="noStrike" noProof="1">
                <a:sym typeface="+mn-ea"/>
              </a:rPr>
              <a:t>单击此处编辑母版标题样式</a:t>
            </a:r>
            <a:endParaRPr strike="noStrike" noProof="1">
              <a:sym typeface="+mn-ea"/>
            </a:endParaRPr>
          </a:p>
        </p:txBody>
      </p:sp>
      <p:sp>
        <p:nvSpPr>
          <p:cNvPr id="7" name="文本占位符 6"/>
          <p:cNvSpPr>
            <a:spLocks noGrp="1"/>
          </p:cNvSpPr>
          <p:nvPr>
            <p:ph type="body" sz="quarter" idx="13"/>
          </p:nvPr>
        </p:nvSpPr>
        <p:spPr>
          <a:xfrm>
            <a:off x="899100" y="2670300"/>
            <a:ext cx="7349400" cy="353700"/>
          </a:xfrm>
        </p:spPr>
        <p:txBody>
          <a:bodyPr>
            <a:normAutofit/>
          </a:bodyPr>
          <a:lstStyle>
            <a:lvl1pPr algn="ctr">
              <a:lnSpc>
                <a:spcPct val="110000"/>
              </a:lnSpc>
              <a:buNone/>
              <a:defRPr sz="2400" spc="200"/>
            </a:lvl1pPr>
          </a:lstStyle>
          <a:p>
            <a:pPr lvl="0" fontAlgn="base"/>
            <a:r>
              <a:rPr lang="zh-CN" altLang="en-US" strike="noStrike" noProof="1"/>
              <a:t>单击此处编辑母版文本样式</a:t>
            </a:r>
          </a:p>
        </p:txBody>
      </p:sp>
      <p:sp>
        <p:nvSpPr>
          <p:cNvPr id="3" name="日期占位符 2"/>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99100" y="685800"/>
            <a:ext cx="7349400" cy="1927800"/>
          </a:xfrm>
        </p:spPr>
        <p:txBody>
          <a:bodyPr lIns="90000" tIns="46800" rIns="90000" bIns="46800" anchor="b">
            <a:normAutofit/>
          </a:bodyPr>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899100" y="2670300"/>
            <a:ext cx="7349400" cy="1104300"/>
          </a:xfrm>
        </p:spPr>
        <p:txBody>
          <a:bodyPr>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idx="1"/>
          </p:nvPr>
        </p:nvSpPr>
        <p:spPr>
          <a:xfrm>
            <a:off x="456300" y="1117800"/>
            <a:ext cx="8226900" cy="35694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93100" y="2886300"/>
            <a:ext cx="5826600" cy="575100"/>
          </a:xfrm>
        </p:spPr>
        <p:txBody>
          <a:bodyPr lIns="90000" tIns="46800" rIns="90000" bIns="46800" anchor="b">
            <a:normAutofit/>
          </a:bodyPr>
          <a:lstStyle>
            <a:lvl1pPr>
              <a:defRPr sz="44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493100" y="3461400"/>
            <a:ext cx="5826600" cy="650700"/>
          </a:xfrm>
        </p:spPr>
        <p:txBody>
          <a:bodyPr>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内容占位符 2"/>
          <p:cNvSpPr>
            <a:spLocks noGrp="1"/>
          </p:cNvSpPr>
          <p:nvPr>
            <p:ph sz="half" idx="1"/>
          </p:nvPr>
        </p:nvSpPr>
        <p:spPr>
          <a:xfrm>
            <a:off x="456300" y="1125900"/>
            <a:ext cx="3882600" cy="3561300"/>
          </a:xfrm>
        </p:spPr>
        <p:txBody>
          <a:bodyPr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4" name="内容占位符 3"/>
          <p:cNvSpPr>
            <a:spLocks noGrp="1"/>
          </p:cNvSpPr>
          <p:nvPr>
            <p:ph sz="half" idx="2"/>
          </p:nvPr>
        </p:nvSpPr>
        <p:spPr>
          <a:xfrm>
            <a:off x="4808700" y="1125900"/>
            <a:ext cx="3882600" cy="3561300"/>
          </a:xfrm>
        </p:spPr>
        <p:txBody>
          <a:bodyPr>
            <a:normAutofit/>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文本占位符 2"/>
          <p:cNvSpPr>
            <a:spLocks noGrp="1"/>
          </p:cNvSpPr>
          <p:nvPr>
            <p:ph type="body" idx="1"/>
          </p:nvPr>
        </p:nvSpPr>
        <p:spPr>
          <a:xfrm>
            <a:off x="456300" y="1071900"/>
            <a:ext cx="4006800" cy="286200"/>
          </a:xfrm>
        </p:spPr>
        <p:txBody>
          <a:bodyPr lIns="101600" tIns="38100" rIns="76200" bIns="3810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6300"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5" name="文本占位符 4"/>
          <p:cNvSpPr>
            <a:spLocks noGrp="1"/>
          </p:cNvSpPr>
          <p:nvPr>
            <p:ph type="body" sz="quarter" idx="3"/>
          </p:nvPr>
        </p:nvSpPr>
        <p:spPr>
          <a:xfrm>
            <a:off x="4676813" y="1066297"/>
            <a:ext cx="4006800" cy="286200"/>
          </a:xfrm>
        </p:spPr>
        <p:txBody>
          <a:bodyPr lIns="101600" tIns="38100" rIns="76200" bIns="38100" rtlCol="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sym typeface="+mn-ea"/>
              </a:rPr>
              <a:t>单击此处编辑母版文本样式</a:t>
            </a:r>
          </a:p>
        </p:txBody>
      </p:sp>
      <p:sp>
        <p:nvSpPr>
          <p:cNvPr id="6" name="内容占位符 5"/>
          <p:cNvSpPr>
            <a:spLocks noGrp="1"/>
          </p:cNvSpPr>
          <p:nvPr>
            <p:ph sz="quarter" idx="4"/>
          </p:nvPr>
        </p:nvSpPr>
        <p:spPr>
          <a:xfrm>
            <a:off x="4676813"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7" name="日期占位符 6"/>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文本占位符 2"/>
          <p:cNvSpPr>
            <a:spLocks noGrp="1"/>
          </p:cNvSpPr>
          <p:nvPr>
            <p:ph type="body" idx="1"/>
          </p:nvPr>
        </p:nvSpPr>
        <p:spPr>
          <a:xfrm>
            <a:off x="456300" y="1071900"/>
            <a:ext cx="4006800" cy="286200"/>
          </a:xfrm>
        </p:spPr>
        <p:txBody>
          <a:bodyPr lIns="101600" tIns="38100" rIns="76200" bIns="3810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6300"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5" name="文本占位符 4"/>
          <p:cNvSpPr>
            <a:spLocks noGrp="1"/>
          </p:cNvSpPr>
          <p:nvPr>
            <p:ph type="body" sz="quarter" idx="3"/>
          </p:nvPr>
        </p:nvSpPr>
        <p:spPr>
          <a:xfrm>
            <a:off x="4676813" y="1066297"/>
            <a:ext cx="4006800" cy="286200"/>
          </a:xfrm>
        </p:spPr>
        <p:txBody>
          <a:bodyPr lIns="101600" tIns="38100" rIns="76200" bIns="38100" rtlCol="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sym typeface="+mn-ea"/>
              </a:rPr>
              <a:t>单击此处编辑母版文本样式</a:t>
            </a:r>
          </a:p>
        </p:txBody>
      </p:sp>
      <p:sp>
        <p:nvSpPr>
          <p:cNvPr id="6" name="内容占位符 5"/>
          <p:cNvSpPr>
            <a:spLocks noGrp="1"/>
          </p:cNvSpPr>
          <p:nvPr>
            <p:ph sz="quarter" idx="4"/>
          </p:nvPr>
        </p:nvSpPr>
        <p:spPr>
          <a:xfrm>
            <a:off x="4676813" y="1390500"/>
            <a:ext cx="4006800" cy="3296700"/>
          </a:xfrm>
        </p:spPr>
        <p:txBody>
          <a:bodyPr lIns="101600" tIns="0" rIns="82550" bIns="0" rtlCol="0">
            <a:normAutofit/>
          </a:bodyPr>
          <a:lstStyle/>
          <a:p>
            <a:pPr lvl="0" fontAlgn="base"/>
            <a:r>
              <a:rPr strike="noStrike" noProof="1">
                <a:sym typeface="+mn-ea"/>
              </a:rPr>
              <a:t>单击此处编辑母版文本样式</a:t>
            </a:r>
          </a:p>
          <a:p>
            <a:pPr lvl="1" fontAlgn="base"/>
            <a:r>
              <a:rPr strike="noStrike" noProof="1">
                <a:sym typeface="+mn-ea"/>
              </a:rPr>
              <a:t>第二级</a:t>
            </a:r>
          </a:p>
          <a:p>
            <a:pPr lvl="2" fontAlgn="base"/>
            <a:r>
              <a:rPr strike="noStrike" noProof="1">
                <a:sym typeface="+mn-ea"/>
              </a:rPr>
              <a:t>第三级</a:t>
            </a:r>
          </a:p>
          <a:p>
            <a:pPr lvl="3" fontAlgn="base"/>
            <a:r>
              <a:rPr strike="noStrike" noProof="1">
                <a:sym typeface="+mn-ea"/>
              </a:rPr>
              <a:t>第四级</a:t>
            </a:r>
          </a:p>
          <a:p>
            <a:pPr lvl="4" fontAlgn="base"/>
            <a:r>
              <a:rPr strike="noStrike" noProof="1">
                <a:sym typeface="+mn-ea"/>
              </a:rPr>
              <a:t>第五级</a:t>
            </a:r>
          </a:p>
        </p:txBody>
      </p:sp>
      <p:sp>
        <p:nvSpPr>
          <p:cNvPr id="7" name="日期占位符 6"/>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日期占位符 2"/>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56248" y="1166337"/>
            <a:ext cx="3924776" cy="3456146"/>
          </a:xfrm>
        </p:spPr>
        <p:txBody>
          <a:bodyPr vert="horz" wrap="square" lIns="90000" tIns="46800" rIns="90000" bIns="46800" numCol="1" rtlCol="0" anchor="t" anchorCtr="0" compatLnSpc="1">
            <a:normAutofit/>
          </a:bodyPr>
          <a:lstStyle>
            <a:lvl1pPr>
              <a:buNone/>
              <a:defRPr sz="1600"/>
            </a:lvl1pPr>
          </a:lstStyle>
          <a:p>
            <a:pPr marL="228600" marR="0" lvl="0" indent="-228600" algn="l" defTabSz="914400" rtl="0" eaLnBrk="0" fontAlgn="base" latinLnBrk="0" hangingPunct="0">
              <a:lnSpc>
                <a:spcPct val="130000"/>
              </a:lnSpc>
              <a:spcBef>
                <a:spcPct val="0"/>
              </a:spcBef>
              <a:spcAft>
                <a:spcPts val="1000"/>
              </a:spcAft>
              <a:buClrTx/>
              <a:buSzTx/>
              <a:buFont typeface="Arial" panose="020B0604020202020204" pitchFamily="34" charset="0"/>
              <a:buNone/>
              <a:defRPr/>
            </a:pPr>
            <a:endParaRPr kumimoji="0" sz="1600" b="0" i="0" u="none" strike="noStrike" kern="1200" cap="none" spc="150" normalizeH="0" baseline="0" noProof="1">
              <a:ln>
                <a:noFill/>
              </a:ln>
              <a:solidFill>
                <a:srgbClr val="595959"/>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762800" y="1166400"/>
            <a:ext cx="3920400" cy="3456000"/>
          </a:xfrm>
        </p:spPr>
        <p:txBody>
          <a:bodyPr rtlCol="0">
            <a:normAutofit/>
          </a:bodyPr>
          <a:lstStyle>
            <a:lvl1pPr>
              <a:buNone/>
              <a:defRPr sz="1600"/>
            </a:lvl1pPr>
          </a:lstStyle>
          <a:p>
            <a:pPr lvl="0" fontAlgn="base"/>
            <a:r>
              <a:rPr strike="noStrike" noProof="1">
                <a:sym typeface="+mn-ea"/>
              </a:rPr>
              <a:t>单击此处编辑母版文本样式</a:t>
            </a:r>
          </a:p>
        </p:txBody>
      </p:sp>
      <p:sp>
        <p:nvSpPr>
          <p:cNvPr id="9" name="标题 8"/>
          <p:cNvSpPr>
            <a:spLocks noGrp="1"/>
          </p:cNvSpPr>
          <p:nvPr>
            <p:ph type="title"/>
          </p:nvPr>
        </p:nvSpPr>
        <p:spPr/>
        <p:txBody>
          <a:bodyPr/>
          <a:lstStyle/>
          <a:p>
            <a:pPr fontAlgn="base"/>
            <a:r>
              <a:rPr lang="zh-CN" altLang="en-US" strike="noStrike" noProof="1"/>
              <a:t>单击此处编辑母版标题样式</a:t>
            </a:r>
          </a:p>
        </p:txBody>
      </p:sp>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676100" y="685800"/>
            <a:ext cx="783000" cy="3771900"/>
          </a:xfrm>
        </p:spPr>
        <p:txBody>
          <a:bodyPr vert="eaVert" lIns="90000" tIns="46800" rIns="90000" bIns="46800" rtlCol="0">
            <a:normAutofit/>
          </a:bodyPr>
          <a:lstStyle>
            <a:lvl1pPr>
              <a:buNone/>
              <a:defRPr sz="2800"/>
            </a:lvl1pPr>
          </a:lstStyle>
          <a:p>
            <a:pPr lvl="0" fontAlgn="base"/>
            <a:r>
              <a:rPr lang="zh-CN" altLang="en-US"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85800" y="685800"/>
            <a:ext cx="6876900" cy="3771900"/>
          </a:xfrm>
        </p:spPr>
        <p:txBody>
          <a:bodyPr vert="eaVert" lIns="46800" r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456300" y="580500"/>
            <a:ext cx="8229600" cy="41121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p:nvPr>
        </p:nvSpPr>
        <p:spPr>
          <a:xfrm>
            <a:off x="899100" y="1863000"/>
            <a:ext cx="7349400" cy="764100"/>
          </a:xfrm>
        </p:spPr>
        <p:txBody>
          <a:bodyPr lIns="90000" tIns="46800" rIns="90000" bIns="46800" rtlCol="0" anchor="t">
            <a:normAutofit/>
          </a:bodyPr>
          <a:lstStyle>
            <a:lvl1pPr algn="ctr">
              <a:defRPr sz="6000"/>
            </a:lvl1pPr>
          </a:lstStyle>
          <a:p>
            <a:pPr lvl="0" fontAlgn="base"/>
            <a:r>
              <a:rPr lang="zh-CN" altLang="en-US" strike="noStrike" noProof="1">
                <a:sym typeface="+mn-ea"/>
              </a:rPr>
              <a:t>单击此处编辑母版标题样式</a:t>
            </a:r>
            <a:endParaRPr strike="noStrike" noProof="1">
              <a:sym typeface="+mn-ea"/>
            </a:endParaRPr>
          </a:p>
        </p:txBody>
      </p:sp>
      <p:sp>
        <p:nvSpPr>
          <p:cNvPr id="7" name="文本占位符 6"/>
          <p:cNvSpPr>
            <a:spLocks noGrp="1"/>
          </p:cNvSpPr>
          <p:nvPr>
            <p:ph type="body" sz="quarter" idx="13"/>
          </p:nvPr>
        </p:nvSpPr>
        <p:spPr>
          <a:xfrm>
            <a:off x="899100" y="2670300"/>
            <a:ext cx="7349400" cy="353700"/>
          </a:xfrm>
        </p:spPr>
        <p:txBody>
          <a:bodyPr>
            <a:normAutofit/>
          </a:bodyPr>
          <a:lstStyle>
            <a:lvl1pPr algn="ctr">
              <a:lnSpc>
                <a:spcPct val="110000"/>
              </a:lnSpc>
              <a:buNone/>
              <a:defRPr sz="2400" spc="200"/>
            </a:lvl1pPr>
          </a:lstStyle>
          <a:p>
            <a:pPr lvl="0" fontAlgn="base"/>
            <a:r>
              <a:rPr lang="zh-CN" altLang="en-US" strike="noStrike" noProof="1"/>
              <a:t>单击此处编辑母版文本样式</a:t>
            </a:r>
          </a:p>
        </p:txBody>
      </p:sp>
      <p:sp>
        <p:nvSpPr>
          <p:cNvPr id="3" name="日期占位符 2"/>
          <p:cNvSpPr>
            <a:spLocks noGrp="1"/>
          </p:cNvSpPr>
          <p:nvPr>
            <p:ph type="dt" sz="half" idx="14"/>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5"/>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6"/>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lIns="90000" tIns="46800" rIns="90000" bIns="46800" rtlCol="0">
            <a:normAutofit/>
          </a:bodyPr>
          <a:lstStyle/>
          <a:p>
            <a:pPr lvl="0" fontAlgn="base"/>
            <a:r>
              <a:rPr strike="noStrike" noProof="1">
                <a:sym typeface="+mn-ea"/>
              </a:rPr>
              <a:t>单击此处编辑母版标题样式</a:t>
            </a:r>
          </a:p>
        </p:txBody>
      </p:sp>
      <p:sp>
        <p:nvSpPr>
          <p:cNvPr id="3" name="日期占位符 2"/>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456248" y="1166337"/>
            <a:ext cx="3924776" cy="3456146"/>
          </a:xfrm>
        </p:spPr>
        <p:txBody>
          <a:bodyPr vert="horz" wrap="square" lIns="90000" tIns="46800" rIns="90000" bIns="46800" numCol="1" rtlCol="0" anchor="t" anchorCtr="0" compatLnSpc="1">
            <a:normAutofit/>
          </a:bodyPr>
          <a:lstStyle>
            <a:lvl1pPr>
              <a:buNone/>
              <a:defRPr sz="1600"/>
            </a:lvl1pPr>
          </a:lstStyle>
          <a:p>
            <a:pPr marL="228600" marR="0" lvl="0" indent="-228600" algn="l" defTabSz="914400" rtl="0" eaLnBrk="0" fontAlgn="base" latinLnBrk="0" hangingPunct="0">
              <a:lnSpc>
                <a:spcPct val="130000"/>
              </a:lnSpc>
              <a:spcBef>
                <a:spcPct val="0"/>
              </a:spcBef>
              <a:spcAft>
                <a:spcPts val="1000"/>
              </a:spcAft>
              <a:buClrTx/>
              <a:buSzTx/>
              <a:buFont typeface="Arial" panose="020B0604020202020204" pitchFamily="34" charset="0"/>
              <a:buNone/>
              <a:defRPr/>
            </a:pPr>
            <a:endParaRPr kumimoji="0" sz="1600" b="0" i="0" u="none" strike="noStrike" kern="1200" cap="none" spc="150" normalizeH="0" baseline="0" noProof="1">
              <a:ln>
                <a:noFill/>
              </a:ln>
              <a:solidFill>
                <a:srgbClr val="595959"/>
              </a:solidFill>
              <a:effectLst/>
              <a:uLnTx/>
              <a:uFillTx/>
              <a:latin typeface="Arial" panose="020B0604020202020204" pitchFamily="34" charset="0"/>
              <a:ea typeface="微软雅黑" panose="020B0503020204020204" pitchFamily="34" charset="-122"/>
              <a:cs typeface="+mn-cs"/>
              <a:sym typeface="+mn-ea"/>
            </a:endParaRPr>
          </a:p>
        </p:txBody>
      </p:sp>
      <p:sp>
        <p:nvSpPr>
          <p:cNvPr id="4" name="文本占位符 3"/>
          <p:cNvSpPr>
            <a:spLocks noGrp="1"/>
          </p:cNvSpPr>
          <p:nvPr>
            <p:ph type="body" sz="half" idx="2"/>
          </p:nvPr>
        </p:nvSpPr>
        <p:spPr>
          <a:xfrm>
            <a:off x="4762800" y="1166400"/>
            <a:ext cx="3920400" cy="3456000"/>
          </a:xfrm>
        </p:spPr>
        <p:txBody>
          <a:bodyPr rtlCol="0">
            <a:normAutofit/>
          </a:bodyPr>
          <a:lstStyle>
            <a:lvl1pPr>
              <a:buNone/>
              <a:defRPr sz="1600"/>
            </a:lvl1pPr>
          </a:lstStyle>
          <a:p>
            <a:pPr lvl="0" fontAlgn="base"/>
            <a:r>
              <a:rPr strike="noStrike" noProof="1">
                <a:sym typeface="+mn-ea"/>
              </a:rPr>
              <a:t>单击此处编辑母版文本样式</a:t>
            </a:r>
          </a:p>
        </p:txBody>
      </p:sp>
      <p:sp>
        <p:nvSpPr>
          <p:cNvPr id="9" name="标题 8"/>
          <p:cNvSpPr>
            <a:spLocks noGrp="1"/>
          </p:cNvSpPr>
          <p:nvPr>
            <p:ph type="title"/>
          </p:nvPr>
        </p:nvSpPr>
        <p:spPr/>
        <p:txBody>
          <a:bodyPr/>
          <a:lstStyle/>
          <a:p>
            <a:pPr fontAlgn="base"/>
            <a:r>
              <a:rPr lang="zh-CN" altLang="en-US" strike="noStrike" noProof="1"/>
              <a:t>单击此处编辑母版标题样式</a:t>
            </a:r>
          </a:p>
        </p:txBody>
      </p:sp>
      <p:sp>
        <p:nvSpPr>
          <p:cNvPr id="2" name="日期占位符 1"/>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676100" y="685800"/>
            <a:ext cx="783000" cy="3771900"/>
          </a:xfrm>
        </p:spPr>
        <p:txBody>
          <a:bodyPr vert="eaVert" lIns="90000" tIns="46800" rIns="90000" bIns="46800" rtlCol="0">
            <a:normAutofit/>
          </a:bodyPr>
          <a:lstStyle>
            <a:lvl1pPr>
              <a:buNone/>
              <a:defRPr sz="2800"/>
            </a:lvl1pPr>
          </a:lstStyle>
          <a:p>
            <a:pPr lvl="0" fontAlgn="base"/>
            <a:r>
              <a:rPr lang="zh-CN" altLang="en-US"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85800" y="685800"/>
            <a:ext cx="6876900" cy="3771900"/>
          </a:xfrm>
        </p:spPr>
        <p:txBody>
          <a:bodyPr vert="eaVert" lIns="46800" r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a:defRPr/>
            </a:pPr>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t>‹#›</a:t>
            </a:fld>
            <a:endParaRPr lang="zh-CN" altLang="en-US"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10.xml"/><Relationship Id="rId2" Type="http://schemas.openxmlformats.org/officeDocument/2006/relationships/slideLayout" Target="../slideLayouts/slideLayout13.xml"/><Relationship Id="rId16" Type="http://schemas.openxmlformats.org/officeDocument/2006/relationships/tags" Target="../tags/tag9.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8.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1.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15.xml"/><Relationship Id="rId2" Type="http://schemas.openxmlformats.org/officeDocument/2006/relationships/slideLayout" Target="../slideLayouts/slideLayout24.xml"/><Relationship Id="rId16" Type="http://schemas.openxmlformats.org/officeDocument/2006/relationships/tags" Target="../tags/tag1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1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1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tags" Target="../tags/tag20.xml"/><Relationship Id="rId2" Type="http://schemas.openxmlformats.org/officeDocument/2006/relationships/slideLayout" Target="../slideLayouts/slideLayout35.xml"/><Relationship Id="rId16" Type="http://schemas.openxmlformats.org/officeDocument/2006/relationships/tags" Target="../tags/tag1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ags" Target="../tags/tag1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ags" Target="../tags/tag21.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tags" Target="../tags/tag25.xml"/><Relationship Id="rId2" Type="http://schemas.openxmlformats.org/officeDocument/2006/relationships/slideLayout" Target="../slideLayouts/slideLayout46.xml"/><Relationship Id="rId16" Type="http://schemas.openxmlformats.org/officeDocument/2006/relationships/tags" Target="../tags/tag2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ags" Target="../tags/tag23.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ags" Target="../tags/tag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9D9D9"/>
            </a:gs>
          </a:gsLst>
          <a:lin ang="5400000"/>
          <a:tileRect/>
        </a:gra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3"/>
            </p:custDataLst>
          </p:nvPr>
        </p:nvSpPr>
        <p:spPr>
          <a:xfrm>
            <a:off x="455613" y="456010"/>
            <a:ext cx="8228012" cy="529828"/>
          </a:xfrm>
          <a:prstGeom prst="rect">
            <a:avLst/>
          </a:prstGeom>
          <a:noFill/>
          <a:ln w="9525">
            <a:noFill/>
          </a:ln>
        </p:spPr>
        <p:txBody>
          <a:bodyPr vert="horz" wrap="square" lIns="90170" tIns="46990" rIns="90170" bIns="46990" anchor="ctr"/>
          <a:lstStyle/>
          <a:p>
            <a:pPr lvl="0"/>
            <a:r>
              <a:rPr lang="zh-CN" altLang="en-US"/>
              <a:t>单击此处编辑母版标题样式</a:t>
            </a:r>
          </a:p>
        </p:txBody>
      </p:sp>
      <p:sp>
        <p:nvSpPr>
          <p:cNvPr id="2051" name="文本占位符 2"/>
          <p:cNvSpPr>
            <a:spLocks noGrp="1"/>
          </p:cNvSpPr>
          <p:nvPr>
            <p:ph type="body"/>
            <p:custDataLst>
              <p:tags r:id="rId14"/>
            </p:custDataLst>
          </p:nvPr>
        </p:nvSpPr>
        <p:spPr>
          <a:xfrm>
            <a:off x="455613" y="1117998"/>
            <a:ext cx="8228012" cy="3569494"/>
          </a:xfrm>
          <a:prstGeom prst="rect">
            <a:avLst/>
          </a:prstGeom>
          <a:noFill/>
          <a:ln w="9525">
            <a:noFill/>
          </a:ln>
        </p:spPr>
        <p:txBody>
          <a:bodyPr vert="horz" wrap="square" lIns="90000" tIns="46800" rIns="90000" bIns="46800" anchor="t"/>
          <a:lstStyle/>
          <a:p>
            <a:pPr lvl="0"/>
            <a:r>
              <a:rPr lang="zh-CN" altLang="en-US"/>
              <a:t>单击此处编辑母版文本样式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custDataLst>
              <p:tags r:id="rId15"/>
            </p:custDataLst>
          </p:nvPr>
        </p:nvSpPr>
        <p:spPr>
          <a:xfrm>
            <a:off x="458788" y="4736307"/>
            <a:ext cx="2025650" cy="236935"/>
          </a:xfrm>
          <a:prstGeom prst="rect">
            <a:avLst/>
          </a:prstGeom>
        </p:spPr>
        <p:txBody>
          <a:bodyPr vert="horz" lIns="91440" tIns="45720" rIns="91440" bIns="45720" rtlCol="0" anchor="ctr">
            <a:normAutofit/>
          </a:bodyPr>
          <a:lstStyle>
            <a:lvl1pPr algn="l"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3"/>
            <p:custDataLst>
              <p:tags r:id="rId16"/>
            </p:custDataLst>
          </p:nvPr>
        </p:nvSpPr>
        <p:spPr>
          <a:xfrm>
            <a:off x="3087689" y="4736307"/>
            <a:ext cx="2968625" cy="236935"/>
          </a:xfrm>
          <a:prstGeom prst="rect">
            <a:avLst/>
          </a:prstGeom>
        </p:spPr>
        <p:txBody>
          <a:bodyPr vert="horz" lIns="91440" tIns="45720" rIns="91440" bIns="45720" rtlCol="0" anchor="ctr">
            <a:normAutofit/>
          </a:bodyPr>
          <a:lstStyle>
            <a:lvl1pPr algn="ctr"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endParaRPr lang="zh-CN" altLang="en-US">
              <a:solidFill>
                <a:srgbClr val="000000">
                  <a:tint val="75000"/>
                </a:srgbClr>
              </a:solidFill>
            </a:endParaRPr>
          </a:p>
        </p:txBody>
      </p:sp>
      <p:sp>
        <p:nvSpPr>
          <p:cNvPr id="6" name="灯片编号占位符 5"/>
          <p:cNvSpPr>
            <a:spLocks noGrp="1"/>
          </p:cNvSpPr>
          <p:nvPr>
            <p:ph type="sldNum" sz="quarter" idx="4"/>
            <p:custDataLst>
              <p:tags r:id="rId17"/>
            </p:custDataLst>
          </p:nvPr>
        </p:nvSpPr>
        <p:spPr>
          <a:xfrm>
            <a:off x="6657975" y="4736307"/>
            <a:ext cx="2025650" cy="236935"/>
          </a:xfrm>
          <a:prstGeom prst="rect">
            <a:avLst/>
          </a:prstGeom>
        </p:spPr>
        <p:txBody>
          <a:bodyPr vert="horz" wrap="square" lIns="91440" tIns="45720" rIns="91440" bIns="45720" numCol="1" anchor="ctr" anchorCtr="0" compatLnSpc="1"/>
          <a:lstStyle>
            <a:lvl1pPr algn="r">
              <a:defRPr sz="1000">
                <a:solidFill>
                  <a:srgbClr val="898989"/>
                </a:solidFill>
              </a:defRPr>
            </a:lvl1pPr>
          </a:lstStyle>
          <a:p>
            <a:pPr fontAlgn="base">
              <a:spcBef>
                <a:spcPct val="0"/>
              </a:spcBef>
              <a:spcAft>
                <a:spcPct val="0"/>
              </a:spcAft>
            </a:pPr>
            <a:fld id="{9A0DB2DC-4C9A-4742-B13C-FB6460FD3503}" type="slidenum">
              <a:rPr lang="zh-CN" altLang="en-US" noProof="1" dirty="0"/>
              <a:t>‹#›</a:t>
            </a:fld>
            <a:endParaRPr lang="zh-CN" altLang="en-US"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600" b="1" kern="1200" spc="300">
          <a:solidFill>
            <a:srgbClr val="262626"/>
          </a:solidFill>
          <a:latin typeface="Arial" panose="020B0604020202020204" pitchFamily="34" charset="0"/>
          <a:ea typeface="微软雅黑" panose="020B0503020204020204" pitchFamily="34" charset="-122"/>
          <a:cs typeface="+mj-cs"/>
        </a:defRPr>
      </a:lvl1pPr>
      <a:lvl2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130000"/>
        </a:lnSpc>
        <a:spcBef>
          <a:spcPct val="0"/>
        </a:spcBef>
        <a:spcAft>
          <a:spcPts val="1000"/>
        </a:spcAft>
        <a:buFont typeface="Arial" panose="020B0604020202020204" pitchFamily="34" charset="0"/>
        <a:buChar char="●"/>
        <a:defRPr kern="1200" spc="150">
          <a:solidFill>
            <a:srgbClr val="595959"/>
          </a:solidFill>
          <a:latin typeface="Arial" panose="020B0604020202020204" pitchFamily="34" charset="0"/>
          <a:ea typeface="微软雅黑" panose="020B0503020204020204" pitchFamily="34" charset="-122"/>
          <a:cs typeface="+mn-cs"/>
        </a:defRPr>
      </a:lvl1pPr>
      <a:lvl2pPr marL="6858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2pPr>
      <a:lvl3pPr marL="11430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3pPr>
      <a:lvl4pPr marL="1600200" indent="-228600" algn="l" rtl="0" eaLnBrk="0" fontAlgn="base" hangingPunct="0">
        <a:lnSpc>
          <a:spcPct val="120000"/>
        </a:lnSpc>
        <a:spcBef>
          <a:spcPct val="0"/>
        </a:spcBef>
        <a:spcAft>
          <a:spcPts val="300"/>
        </a:spcAft>
        <a:buFont typeface="Wingdings" panose="05000000000000000000" pitchFamily="2" charset="2"/>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4pPr>
      <a:lvl5pPr marL="2057400" indent="-228600" algn="l" rtl="0" eaLnBrk="0" fontAlgn="base" hangingPunct="0">
        <a:lnSpc>
          <a:spcPct val="120000"/>
        </a:lnSpc>
        <a:spcBef>
          <a:spcPct val="0"/>
        </a:spcBef>
        <a:spcAft>
          <a:spcPts val="300"/>
        </a:spcAft>
        <a:buFont typeface="Arial" panose="020B0604020202020204" pitchFamily="34" charset="0"/>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9D9D9"/>
            </a:gs>
          </a:gsLst>
          <a:lin ang="5400000"/>
          <a:tileRect/>
        </a:gra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3"/>
            </p:custDataLst>
          </p:nvPr>
        </p:nvSpPr>
        <p:spPr>
          <a:xfrm>
            <a:off x="455613" y="456010"/>
            <a:ext cx="8228012" cy="529828"/>
          </a:xfrm>
          <a:prstGeom prst="rect">
            <a:avLst/>
          </a:prstGeom>
          <a:noFill/>
          <a:ln w="9525">
            <a:noFill/>
          </a:ln>
        </p:spPr>
        <p:txBody>
          <a:bodyPr vert="horz" wrap="square" lIns="90170" tIns="46990" rIns="90170" bIns="46990" anchor="ctr"/>
          <a:lstStyle/>
          <a:p>
            <a:pPr lvl="0"/>
            <a:r>
              <a:rPr lang="zh-CN" altLang="en-US"/>
              <a:t>单击此处编辑母版标题样式</a:t>
            </a:r>
          </a:p>
        </p:txBody>
      </p:sp>
      <p:sp>
        <p:nvSpPr>
          <p:cNvPr id="2051" name="文本占位符 2"/>
          <p:cNvSpPr>
            <a:spLocks noGrp="1"/>
          </p:cNvSpPr>
          <p:nvPr>
            <p:ph type="body"/>
            <p:custDataLst>
              <p:tags r:id="rId14"/>
            </p:custDataLst>
          </p:nvPr>
        </p:nvSpPr>
        <p:spPr>
          <a:xfrm>
            <a:off x="455613" y="1117998"/>
            <a:ext cx="8228012" cy="3569494"/>
          </a:xfrm>
          <a:prstGeom prst="rect">
            <a:avLst/>
          </a:prstGeom>
          <a:noFill/>
          <a:ln w="9525">
            <a:noFill/>
          </a:ln>
        </p:spPr>
        <p:txBody>
          <a:bodyPr vert="horz" wrap="square" lIns="90000" tIns="46800" rIns="90000" bIns="46800" anchor="t"/>
          <a:lstStyle/>
          <a:p>
            <a:pPr lvl="0"/>
            <a:r>
              <a:rPr lang="zh-CN" altLang="en-US"/>
              <a:t>单击此处编辑母版文本样式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custDataLst>
              <p:tags r:id="rId15"/>
            </p:custDataLst>
          </p:nvPr>
        </p:nvSpPr>
        <p:spPr>
          <a:xfrm>
            <a:off x="458788" y="4736307"/>
            <a:ext cx="2025650" cy="236935"/>
          </a:xfrm>
          <a:prstGeom prst="rect">
            <a:avLst/>
          </a:prstGeom>
        </p:spPr>
        <p:txBody>
          <a:bodyPr vert="horz" lIns="91440" tIns="45720" rIns="91440" bIns="45720" rtlCol="0" anchor="ctr">
            <a:normAutofit/>
          </a:bodyPr>
          <a:lstStyle>
            <a:lvl1pPr algn="l"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3"/>
            <p:custDataLst>
              <p:tags r:id="rId16"/>
            </p:custDataLst>
          </p:nvPr>
        </p:nvSpPr>
        <p:spPr>
          <a:xfrm>
            <a:off x="3087689" y="4736307"/>
            <a:ext cx="2968625" cy="236935"/>
          </a:xfrm>
          <a:prstGeom prst="rect">
            <a:avLst/>
          </a:prstGeom>
        </p:spPr>
        <p:txBody>
          <a:bodyPr vert="horz" lIns="91440" tIns="45720" rIns="91440" bIns="45720" rtlCol="0" anchor="ctr">
            <a:normAutofit/>
          </a:bodyPr>
          <a:lstStyle>
            <a:lvl1pPr algn="ctr"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endParaRPr lang="zh-CN" altLang="en-US">
              <a:solidFill>
                <a:srgbClr val="000000">
                  <a:tint val="75000"/>
                </a:srgbClr>
              </a:solidFill>
            </a:endParaRPr>
          </a:p>
        </p:txBody>
      </p:sp>
      <p:sp>
        <p:nvSpPr>
          <p:cNvPr id="6" name="灯片编号占位符 5"/>
          <p:cNvSpPr>
            <a:spLocks noGrp="1"/>
          </p:cNvSpPr>
          <p:nvPr>
            <p:ph type="sldNum" sz="quarter" idx="4"/>
            <p:custDataLst>
              <p:tags r:id="rId17"/>
            </p:custDataLst>
          </p:nvPr>
        </p:nvSpPr>
        <p:spPr>
          <a:xfrm>
            <a:off x="6657975" y="4736307"/>
            <a:ext cx="2025650" cy="236935"/>
          </a:xfrm>
          <a:prstGeom prst="rect">
            <a:avLst/>
          </a:prstGeom>
        </p:spPr>
        <p:txBody>
          <a:bodyPr vert="horz" wrap="square" lIns="91440" tIns="45720" rIns="91440" bIns="45720" numCol="1" anchor="ctr" anchorCtr="0" compatLnSpc="1"/>
          <a:lstStyle>
            <a:lvl1pPr algn="r">
              <a:defRPr sz="1000">
                <a:solidFill>
                  <a:srgbClr val="898989"/>
                </a:solidFill>
              </a:defRPr>
            </a:lvl1pPr>
          </a:lstStyle>
          <a:p>
            <a:pPr fontAlgn="base">
              <a:spcBef>
                <a:spcPct val="0"/>
              </a:spcBef>
              <a:spcAft>
                <a:spcPct val="0"/>
              </a:spcAft>
            </a:pPr>
            <a:fld id="{9A0DB2DC-4C9A-4742-B13C-FB6460FD3503}" type="slidenum">
              <a:rPr lang="zh-CN" altLang="en-US" noProof="1" dirty="0"/>
              <a:t>‹#›</a:t>
            </a:fld>
            <a:endParaRPr lang="zh-CN" altLang="en-US"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3600" b="1" kern="1200" spc="300">
          <a:solidFill>
            <a:srgbClr val="262626"/>
          </a:solidFill>
          <a:latin typeface="Arial" panose="020B0604020202020204" pitchFamily="34" charset="0"/>
          <a:ea typeface="微软雅黑" panose="020B0503020204020204" pitchFamily="34" charset="-122"/>
          <a:cs typeface="+mj-cs"/>
        </a:defRPr>
      </a:lvl1pPr>
      <a:lvl2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130000"/>
        </a:lnSpc>
        <a:spcBef>
          <a:spcPct val="0"/>
        </a:spcBef>
        <a:spcAft>
          <a:spcPts val="1000"/>
        </a:spcAft>
        <a:buFont typeface="Arial" panose="020B0604020202020204" pitchFamily="34" charset="0"/>
        <a:buChar char="●"/>
        <a:defRPr kern="1200" spc="150">
          <a:solidFill>
            <a:srgbClr val="595959"/>
          </a:solidFill>
          <a:latin typeface="Arial" panose="020B0604020202020204" pitchFamily="34" charset="0"/>
          <a:ea typeface="微软雅黑" panose="020B0503020204020204" pitchFamily="34" charset="-122"/>
          <a:cs typeface="+mn-cs"/>
        </a:defRPr>
      </a:lvl1pPr>
      <a:lvl2pPr marL="6858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2pPr>
      <a:lvl3pPr marL="11430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3pPr>
      <a:lvl4pPr marL="1600200" indent="-228600" algn="l" rtl="0" eaLnBrk="0" fontAlgn="base" hangingPunct="0">
        <a:lnSpc>
          <a:spcPct val="120000"/>
        </a:lnSpc>
        <a:spcBef>
          <a:spcPct val="0"/>
        </a:spcBef>
        <a:spcAft>
          <a:spcPts val="300"/>
        </a:spcAft>
        <a:buFont typeface="Wingdings" panose="05000000000000000000" pitchFamily="2" charset="2"/>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4pPr>
      <a:lvl5pPr marL="2057400" indent="-228600" algn="l" rtl="0" eaLnBrk="0" fontAlgn="base" hangingPunct="0">
        <a:lnSpc>
          <a:spcPct val="120000"/>
        </a:lnSpc>
        <a:spcBef>
          <a:spcPct val="0"/>
        </a:spcBef>
        <a:spcAft>
          <a:spcPts val="300"/>
        </a:spcAft>
        <a:buFont typeface="Arial" panose="020B0604020202020204" pitchFamily="34" charset="0"/>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9D9D9"/>
            </a:gs>
          </a:gsLst>
          <a:lin ang="5400000"/>
          <a:tileRect/>
        </a:gra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3"/>
            </p:custDataLst>
          </p:nvPr>
        </p:nvSpPr>
        <p:spPr>
          <a:xfrm>
            <a:off x="455613" y="456010"/>
            <a:ext cx="8228012" cy="529828"/>
          </a:xfrm>
          <a:prstGeom prst="rect">
            <a:avLst/>
          </a:prstGeom>
          <a:noFill/>
          <a:ln w="9525">
            <a:noFill/>
          </a:ln>
        </p:spPr>
        <p:txBody>
          <a:bodyPr vert="horz" wrap="square" lIns="90170" tIns="46990" rIns="90170" bIns="46990" anchor="ctr"/>
          <a:lstStyle/>
          <a:p>
            <a:pPr lvl="0"/>
            <a:r>
              <a:rPr lang="zh-CN" altLang="en-US"/>
              <a:t>单击此处编辑母版标题样式</a:t>
            </a:r>
          </a:p>
        </p:txBody>
      </p:sp>
      <p:sp>
        <p:nvSpPr>
          <p:cNvPr id="2051" name="文本占位符 2"/>
          <p:cNvSpPr>
            <a:spLocks noGrp="1"/>
          </p:cNvSpPr>
          <p:nvPr>
            <p:ph type="body"/>
            <p:custDataLst>
              <p:tags r:id="rId14"/>
            </p:custDataLst>
          </p:nvPr>
        </p:nvSpPr>
        <p:spPr>
          <a:xfrm>
            <a:off x="455613" y="1117998"/>
            <a:ext cx="8228012" cy="3569494"/>
          </a:xfrm>
          <a:prstGeom prst="rect">
            <a:avLst/>
          </a:prstGeom>
          <a:noFill/>
          <a:ln w="9525">
            <a:noFill/>
          </a:ln>
        </p:spPr>
        <p:txBody>
          <a:bodyPr vert="horz" wrap="square" lIns="90000" tIns="46800" rIns="90000" bIns="46800" anchor="t"/>
          <a:lstStyle/>
          <a:p>
            <a:pPr lvl="0"/>
            <a:r>
              <a:rPr lang="zh-CN" altLang="en-US"/>
              <a:t>单击此处编辑母版文本样式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custDataLst>
              <p:tags r:id="rId15"/>
            </p:custDataLst>
          </p:nvPr>
        </p:nvSpPr>
        <p:spPr>
          <a:xfrm>
            <a:off x="458788" y="4736307"/>
            <a:ext cx="2025650" cy="236935"/>
          </a:xfrm>
          <a:prstGeom prst="rect">
            <a:avLst/>
          </a:prstGeom>
        </p:spPr>
        <p:txBody>
          <a:bodyPr vert="horz" lIns="91440" tIns="45720" rIns="91440" bIns="45720" rtlCol="0" anchor="ctr">
            <a:normAutofit/>
          </a:bodyPr>
          <a:lstStyle>
            <a:lvl1pPr algn="l"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3"/>
            <p:custDataLst>
              <p:tags r:id="rId16"/>
            </p:custDataLst>
          </p:nvPr>
        </p:nvSpPr>
        <p:spPr>
          <a:xfrm>
            <a:off x="3087689" y="4736307"/>
            <a:ext cx="2968625" cy="236935"/>
          </a:xfrm>
          <a:prstGeom prst="rect">
            <a:avLst/>
          </a:prstGeom>
        </p:spPr>
        <p:txBody>
          <a:bodyPr vert="horz" lIns="91440" tIns="45720" rIns="91440" bIns="45720" rtlCol="0" anchor="ctr">
            <a:normAutofit/>
          </a:bodyPr>
          <a:lstStyle>
            <a:lvl1pPr algn="ctr"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endParaRPr lang="zh-CN" altLang="en-US">
              <a:solidFill>
                <a:srgbClr val="000000">
                  <a:tint val="75000"/>
                </a:srgbClr>
              </a:solidFill>
            </a:endParaRPr>
          </a:p>
        </p:txBody>
      </p:sp>
      <p:sp>
        <p:nvSpPr>
          <p:cNvPr id="6" name="灯片编号占位符 5"/>
          <p:cNvSpPr>
            <a:spLocks noGrp="1"/>
          </p:cNvSpPr>
          <p:nvPr>
            <p:ph type="sldNum" sz="quarter" idx="4"/>
            <p:custDataLst>
              <p:tags r:id="rId17"/>
            </p:custDataLst>
          </p:nvPr>
        </p:nvSpPr>
        <p:spPr>
          <a:xfrm>
            <a:off x="6657975" y="4736307"/>
            <a:ext cx="2025650" cy="236935"/>
          </a:xfrm>
          <a:prstGeom prst="rect">
            <a:avLst/>
          </a:prstGeom>
        </p:spPr>
        <p:txBody>
          <a:bodyPr vert="horz" wrap="square" lIns="91440" tIns="45720" rIns="91440" bIns="45720" numCol="1" anchor="ctr" anchorCtr="0" compatLnSpc="1"/>
          <a:lstStyle>
            <a:lvl1pPr algn="r">
              <a:defRPr sz="1000">
                <a:solidFill>
                  <a:srgbClr val="898989"/>
                </a:solidFill>
              </a:defRPr>
            </a:lvl1pPr>
          </a:lstStyle>
          <a:p>
            <a:pPr fontAlgn="base">
              <a:spcBef>
                <a:spcPct val="0"/>
              </a:spcBef>
              <a:spcAft>
                <a:spcPct val="0"/>
              </a:spcAft>
            </a:pPr>
            <a:fld id="{9A0DB2DC-4C9A-4742-B13C-FB6460FD3503}" type="slidenum">
              <a:rPr lang="zh-CN" altLang="en-US" noProof="1" dirty="0"/>
              <a:t>‹#›</a:t>
            </a:fld>
            <a:endParaRPr lang="zh-CN" altLang="en-US" noProof="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spcBef>
          <a:spcPct val="0"/>
        </a:spcBef>
        <a:spcAft>
          <a:spcPct val="0"/>
        </a:spcAft>
        <a:defRPr sz="3600" b="1" kern="1200" spc="300">
          <a:solidFill>
            <a:srgbClr val="262626"/>
          </a:solidFill>
          <a:latin typeface="Arial" panose="020B0604020202020204" pitchFamily="34" charset="0"/>
          <a:ea typeface="微软雅黑" panose="020B0503020204020204" pitchFamily="34" charset="-122"/>
          <a:cs typeface="+mj-cs"/>
        </a:defRPr>
      </a:lvl1pPr>
      <a:lvl2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130000"/>
        </a:lnSpc>
        <a:spcBef>
          <a:spcPct val="0"/>
        </a:spcBef>
        <a:spcAft>
          <a:spcPts val="1000"/>
        </a:spcAft>
        <a:buFont typeface="Arial" panose="020B0604020202020204" pitchFamily="34" charset="0"/>
        <a:buChar char="●"/>
        <a:defRPr kern="1200" spc="150">
          <a:solidFill>
            <a:srgbClr val="595959"/>
          </a:solidFill>
          <a:latin typeface="Arial" panose="020B0604020202020204" pitchFamily="34" charset="0"/>
          <a:ea typeface="微软雅黑" panose="020B0503020204020204" pitchFamily="34" charset="-122"/>
          <a:cs typeface="+mn-cs"/>
        </a:defRPr>
      </a:lvl1pPr>
      <a:lvl2pPr marL="6858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2pPr>
      <a:lvl3pPr marL="11430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3pPr>
      <a:lvl4pPr marL="1600200" indent="-228600" algn="l" rtl="0" eaLnBrk="0" fontAlgn="base" hangingPunct="0">
        <a:lnSpc>
          <a:spcPct val="120000"/>
        </a:lnSpc>
        <a:spcBef>
          <a:spcPct val="0"/>
        </a:spcBef>
        <a:spcAft>
          <a:spcPts val="300"/>
        </a:spcAft>
        <a:buFont typeface="Wingdings" panose="05000000000000000000" pitchFamily="2" charset="2"/>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4pPr>
      <a:lvl5pPr marL="2057400" indent="-228600" algn="l" rtl="0" eaLnBrk="0" fontAlgn="base" hangingPunct="0">
        <a:lnSpc>
          <a:spcPct val="120000"/>
        </a:lnSpc>
        <a:spcBef>
          <a:spcPct val="0"/>
        </a:spcBef>
        <a:spcAft>
          <a:spcPts val="300"/>
        </a:spcAft>
        <a:buFont typeface="Arial" panose="020B0604020202020204" pitchFamily="34" charset="0"/>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9D9D9"/>
            </a:gs>
          </a:gsLst>
          <a:lin ang="5400000"/>
          <a:tileRect/>
        </a:gra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3"/>
            </p:custDataLst>
          </p:nvPr>
        </p:nvSpPr>
        <p:spPr>
          <a:xfrm>
            <a:off x="455613" y="456010"/>
            <a:ext cx="8228012" cy="529828"/>
          </a:xfrm>
          <a:prstGeom prst="rect">
            <a:avLst/>
          </a:prstGeom>
          <a:noFill/>
          <a:ln w="9525">
            <a:noFill/>
          </a:ln>
        </p:spPr>
        <p:txBody>
          <a:bodyPr vert="horz" wrap="square" lIns="90170" tIns="46990" rIns="90170" bIns="46990" anchor="ctr"/>
          <a:lstStyle/>
          <a:p>
            <a:pPr lvl="0"/>
            <a:r>
              <a:rPr lang="zh-CN" altLang="en-US"/>
              <a:t>单击此处编辑母版标题样式</a:t>
            </a:r>
          </a:p>
        </p:txBody>
      </p:sp>
      <p:sp>
        <p:nvSpPr>
          <p:cNvPr id="2051" name="文本占位符 2"/>
          <p:cNvSpPr>
            <a:spLocks noGrp="1"/>
          </p:cNvSpPr>
          <p:nvPr>
            <p:ph type="body"/>
            <p:custDataLst>
              <p:tags r:id="rId14"/>
            </p:custDataLst>
          </p:nvPr>
        </p:nvSpPr>
        <p:spPr>
          <a:xfrm>
            <a:off x="455613" y="1117998"/>
            <a:ext cx="8228012" cy="3569494"/>
          </a:xfrm>
          <a:prstGeom prst="rect">
            <a:avLst/>
          </a:prstGeom>
          <a:noFill/>
          <a:ln w="9525">
            <a:noFill/>
          </a:ln>
        </p:spPr>
        <p:txBody>
          <a:bodyPr vert="horz" wrap="square" lIns="90000" tIns="46800" rIns="90000" bIns="46800" anchor="t"/>
          <a:lstStyle/>
          <a:p>
            <a:pPr lvl="0"/>
            <a:r>
              <a:rPr lang="zh-CN" altLang="en-US"/>
              <a:t>单击此处编辑母版文本样式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custDataLst>
              <p:tags r:id="rId15"/>
            </p:custDataLst>
          </p:nvPr>
        </p:nvSpPr>
        <p:spPr>
          <a:xfrm>
            <a:off x="458788" y="4736307"/>
            <a:ext cx="2025650" cy="236935"/>
          </a:xfrm>
          <a:prstGeom prst="rect">
            <a:avLst/>
          </a:prstGeom>
        </p:spPr>
        <p:txBody>
          <a:bodyPr vert="horz" lIns="91440" tIns="45720" rIns="91440" bIns="45720" rtlCol="0" anchor="ctr">
            <a:normAutofit/>
          </a:bodyPr>
          <a:lstStyle>
            <a:lvl1pPr algn="l"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3"/>
            <p:custDataLst>
              <p:tags r:id="rId16"/>
            </p:custDataLst>
          </p:nvPr>
        </p:nvSpPr>
        <p:spPr>
          <a:xfrm>
            <a:off x="3087689" y="4736307"/>
            <a:ext cx="2968625" cy="236935"/>
          </a:xfrm>
          <a:prstGeom prst="rect">
            <a:avLst/>
          </a:prstGeom>
        </p:spPr>
        <p:txBody>
          <a:bodyPr vert="horz" lIns="91440" tIns="45720" rIns="91440" bIns="45720" rtlCol="0" anchor="ctr">
            <a:normAutofit/>
          </a:bodyPr>
          <a:lstStyle>
            <a:lvl1pPr algn="ctr"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endParaRPr lang="zh-CN" altLang="en-US">
              <a:solidFill>
                <a:srgbClr val="000000">
                  <a:tint val="75000"/>
                </a:srgbClr>
              </a:solidFill>
            </a:endParaRPr>
          </a:p>
        </p:txBody>
      </p:sp>
      <p:sp>
        <p:nvSpPr>
          <p:cNvPr id="6" name="灯片编号占位符 5"/>
          <p:cNvSpPr>
            <a:spLocks noGrp="1"/>
          </p:cNvSpPr>
          <p:nvPr>
            <p:ph type="sldNum" sz="quarter" idx="4"/>
            <p:custDataLst>
              <p:tags r:id="rId17"/>
            </p:custDataLst>
          </p:nvPr>
        </p:nvSpPr>
        <p:spPr>
          <a:xfrm>
            <a:off x="6657975" y="4736307"/>
            <a:ext cx="2025650" cy="236935"/>
          </a:xfrm>
          <a:prstGeom prst="rect">
            <a:avLst/>
          </a:prstGeom>
        </p:spPr>
        <p:txBody>
          <a:bodyPr vert="horz" wrap="square" lIns="91440" tIns="45720" rIns="91440" bIns="45720" numCol="1" anchor="ctr" anchorCtr="0" compatLnSpc="1"/>
          <a:lstStyle>
            <a:lvl1pPr algn="r">
              <a:defRPr sz="1000">
                <a:solidFill>
                  <a:srgbClr val="898989"/>
                </a:solidFill>
              </a:defRPr>
            </a:lvl1pPr>
          </a:lstStyle>
          <a:p>
            <a:pPr fontAlgn="base">
              <a:spcBef>
                <a:spcPct val="0"/>
              </a:spcBef>
              <a:spcAft>
                <a:spcPct val="0"/>
              </a:spcAft>
            </a:pPr>
            <a:fld id="{9A0DB2DC-4C9A-4742-B13C-FB6460FD3503}" type="slidenum">
              <a:rPr lang="zh-CN" altLang="en-US" noProof="1" dirty="0"/>
              <a:t>‹#›</a:t>
            </a:fld>
            <a:endParaRPr lang="zh-CN" altLang="en-US" noProof="1"/>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spcBef>
          <a:spcPct val="0"/>
        </a:spcBef>
        <a:spcAft>
          <a:spcPct val="0"/>
        </a:spcAft>
        <a:defRPr sz="3600" b="1" kern="1200" spc="300">
          <a:solidFill>
            <a:srgbClr val="262626"/>
          </a:solidFill>
          <a:latin typeface="Arial" panose="020B0604020202020204" pitchFamily="34" charset="0"/>
          <a:ea typeface="微软雅黑" panose="020B0503020204020204" pitchFamily="34" charset="-122"/>
          <a:cs typeface="+mj-cs"/>
        </a:defRPr>
      </a:lvl1pPr>
      <a:lvl2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130000"/>
        </a:lnSpc>
        <a:spcBef>
          <a:spcPct val="0"/>
        </a:spcBef>
        <a:spcAft>
          <a:spcPts val="1000"/>
        </a:spcAft>
        <a:buFont typeface="Arial" panose="020B0604020202020204" pitchFamily="34" charset="0"/>
        <a:buChar char="●"/>
        <a:defRPr kern="1200" spc="150">
          <a:solidFill>
            <a:srgbClr val="595959"/>
          </a:solidFill>
          <a:latin typeface="Arial" panose="020B0604020202020204" pitchFamily="34" charset="0"/>
          <a:ea typeface="微软雅黑" panose="020B0503020204020204" pitchFamily="34" charset="-122"/>
          <a:cs typeface="+mn-cs"/>
        </a:defRPr>
      </a:lvl1pPr>
      <a:lvl2pPr marL="6858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2pPr>
      <a:lvl3pPr marL="11430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3pPr>
      <a:lvl4pPr marL="1600200" indent="-228600" algn="l" rtl="0" eaLnBrk="0" fontAlgn="base" hangingPunct="0">
        <a:lnSpc>
          <a:spcPct val="120000"/>
        </a:lnSpc>
        <a:spcBef>
          <a:spcPct val="0"/>
        </a:spcBef>
        <a:spcAft>
          <a:spcPts val="300"/>
        </a:spcAft>
        <a:buFont typeface="Wingdings" panose="05000000000000000000" pitchFamily="2" charset="2"/>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4pPr>
      <a:lvl5pPr marL="2057400" indent="-228600" algn="l" rtl="0" eaLnBrk="0" fontAlgn="base" hangingPunct="0">
        <a:lnSpc>
          <a:spcPct val="120000"/>
        </a:lnSpc>
        <a:spcBef>
          <a:spcPct val="0"/>
        </a:spcBef>
        <a:spcAft>
          <a:spcPts val="300"/>
        </a:spcAft>
        <a:buFont typeface="Arial" panose="020B0604020202020204" pitchFamily="34" charset="0"/>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9D9D9"/>
            </a:gs>
          </a:gsLst>
          <a:lin ang="5400000"/>
          <a:tileRect/>
        </a:gra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3"/>
            </p:custDataLst>
          </p:nvPr>
        </p:nvSpPr>
        <p:spPr>
          <a:xfrm>
            <a:off x="455613" y="456010"/>
            <a:ext cx="8228012" cy="529828"/>
          </a:xfrm>
          <a:prstGeom prst="rect">
            <a:avLst/>
          </a:prstGeom>
          <a:noFill/>
          <a:ln w="9525">
            <a:noFill/>
          </a:ln>
        </p:spPr>
        <p:txBody>
          <a:bodyPr vert="horz" wrap="square" lIns="90170" tIns="46990" rIns="90170" bIns="46990" anchor="ctr"/>
          <a:lstStyle/>
          <a:p>
            <a:pPr lvl="0"/>
            <a:r>
              <a:rPr lang="zh-CN" altLang="en-US"/>
              <a:t>单击此处编辑母版标题样式</a:t>
            </a:r>
          </a:p>
        </p:txBody>
      </p:sp>
      <p:sp>
        <p:nvSpPr>
          <p:cNvPr id="2051" name="文本占位符 2"/>
          <p:cNvSpPr>
            <a:spLocks noGrp="1"/>
          </p:cNvSpPr>
          <p:nvPr>
            <p:ph type="body"/>
            <p:custDataLst>
              <p:tags r:id="rId14"/>
            </p:custDataLst>
          </p:nvPr>
        </p:nvSpPr>
        <p:spPr>
          <a:xfrm>
            <a:off x="455613" y="1117998"/>
            <a:ext cx="8228012" cy="3569494"/>
          </a:xfrm>
          <a:prstGeom prst="rect">
            <a:avLst/>
          </a:prstGeom>
          <a:noFill/>
          <a:ln w="9525">
            <a:noFill/>
          </a:ln>
        </p:spPr>
        <p:txBody>
          <a:bodyPr vert="horz" wrap="square" lIns="90000" tIns="46800" rIns="90000" bIns="46800" anchor="t"/>
          <a:lstStyle/>
          <a:p>
            <a:pPr lvl="0"/>
            <a:r>
              <a:rPr lang="zh-CN" altLang="en-US"/>
              <a:t>单击此处编辑母版文本样式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custDataLst>
              <p:tags r:id="rId15"/>
            </p:custDataLst>
          </p:nvPr>
        </p:nvSpPr>
        <p:spPr>
          <a:xfrm>
            <a:off x="458788" y="4736307"/>
            <a:ext cx="2025650" cy="236935"/>
          </a:xfrm>
          <a:prstGeom prst="rect">
            <a:avLst/>
          </a:prstGeom>
        </p:spPr>
        <p:txBody>
          <a:bodyPr vert="horz" lIns="91440" tIns="45720" rIns="91440" bIns="45720" rtlCol="0" anchor="ctr">
            <a:normAutofit/>
          </a:bodyPr>
          <a:lstStyle>
            <a:lvl1pPr algn="l"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fld id="{CD70C0D4-D75E-4AFE-AAFA-24E8E80D858D}" type="datetimeFigureOut">
              <a:rPr lang="zh-CN" altLang="en-US">
                <a:solidFill>
                  <a:srgbClr val="000000">
                    <a:tint val="75000"/>
                  </a:srgbClr>
                </a:solidFill>
              </a:rPr>
              <a:t>2021/11/19</a:t>
            </a:fld>
            <a:endParaRPr lang="zh-CN" altLang="en-US">
              <a:solidFill>
                <a:srgbClr val="000000">
                  <a:tint val="75000"/>
                </a:srgbClr>
              </a:solidFill>
            </a:endParaRPr>
          </a:p>
        </p:txBody>
      </p:sp>
      <p:sp>
        <p:nvSpPr>
          <p:cNvPr id="5" name="页脚占位符 4"/>
          <p:cNvSpPr>
            <a:spLocks noGrp="1"/>
          </p:cNvSpPr>
          <p:nvPr>
            <p:ph type="ftr" sz="quarter" idx="3"/>
            <p:custDataLst>
              <p:tags r:id="rId16"/>
            </p:custDataLst>
          </p:nvPr>
        </p:nvSpPr>
        <p:spPr>
          <a:xfrm>
            <a:off x="3087689" y="4736307"/>
            <a:ext cx="2968625" cy="236935"/>
          </a:xfrm>
          <a:prstGeom prst="rect">
            <a:avLst/>
          </a:prstGeom>
        </p:spPr>
        <p:txBody>
          <a:bodyPr vert="horz" lIns="91440" tIns="45720" rIns="91440" bIns="45720" rtlCol="0" anchor="ctr">
            <a:normAutofit/>
          </a:bodyPr>
          <a:lstStyle>
            <a:lvl1pPr algn="ctr" fontAlgn="auto">
              <a:defRPr sz="1000" baseline="0" noProof="1">
                <a:solidFill>
                  <a:schemeClr val="tx1">
                    <a:tint val="75000"/>
                  </a:schemeClr>
                </a:solidFill>
                <a:latin typeface="Arial" panose="020B0604020202020204" pitchFamily="34" charset="0"/>
                <a:ea typeface="微软雅黑" panose="020B0503020204020204" pitchFamily="34" charset="-122"/>
              </a:defRPr>
            </a:lvl1pPr>
          </a:lstStyle>
          <a:p>
            <a:pPr>
              <a:spcBef>
                <a:spcPct val="0"/>
              </a:spcBef>
              <a:spcAft>
                <a:spcPct val="0"/>
              </a:spcAft>
              <a:defRPr/>
            </a:pPr>
            <a:endParaRPr lang="zh-CN" altLang="en-US">
              <a:solidFill>
                <a:srgbClr val="000000">
                  <a:tint val="75000"/>
                </a:srgbClr>
              </a:solidFill>
            </a:endParaRPr>
          </a:p>
        </p:txBody>
      </p:sp>
      <p:sp>
        <p:nvSpPr>
          <p:cNvPr id="6" name="灯片编号占位符 5"/>
          <p:cNvSpPr>
            <a:spLocks noGrp="1"/>
          </p:cNvSpPr>
          <p:nvPr>
            <p:ph type="sldNum" sz="quarter" idx="4"/>
            <p:custDataLst>
              <p:tags r:id="rId17"/>
            </p:custDataLst>
          </p:nvPr>
        </p:nvSpPr>
        <p:spPr>
          <a:xfrm>
            <a:off x="6657975" y="4736307"/>
            <a:ext cx="2025650" cy="236935"/>
          </a:xfrm>
          <a:prstGeom prst="rect">
            <a:avLst/>
          </a:prstGeom>
        </p:spPr>
        <p:txBody>
          <a:bodyPr vert="horz" wrap="square" lIns="91440" tIns="45720" rIns="91440" bIns="45720" numCol="1" anchor="ctr" anchorCtr="0" compatLnSpc="1"/>
          <a:lstStyle>
            <a:lvl1pPr algn="r">
              <a:defRPr sz="1000">
                <a:solidFill>
                  <a:srgbClr val="898989"/>
                </a:solidFill>
              </a:defRPr>
            </a:lvl1pPr>
          </a:lstStyle>
          <a:p>
            <a:pPr fontAlgn="base">
              <a:spcBef>
                <a:spcPct val="0"/>
              </a:spcBef>
              <a:spcAft>
                <a:spcPct val="0"/>
              </a:spcAft>
            </a:pPr>
            <a:fld id="{9A0DB2DC-4C9A-4742-B13C-FB6460FD3503}" type="slidenum">
              <a:rPr lang="zh-CN" altLang="en-US" noProof="1" dirty="0"/>
              <a:t>‹#›</a:t>
            </a:fld>
            <a:endParaRPr lang="zh-CN" altLang="en-US" noProof="1"/>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spcBef>
          <a:spcPct val="0"/>
        </a:spcBef>
        <a:spcAft>
          <a:spcPct val="0"/>
        </a:spcAft>
        <a:defRPr sz="3600" b="1" kern="1200" spc="300">
          <a:solidFill>
            <a:srgbClr val="262626"/>
          </a:solidFill>
          <a:latin typeface="Arial" panose="020B0604020202020204" pitchFamily="34" charset="0"/>
          <a:ea typeface="微软雅黑" panose="020B0503020204020204" pitchFamily="34" charset="-122"/>
          <a:cs typeface="+mj-cs"/>
        </a:defRPr>
      </a:lvl1pPr>
      <a:lvl2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3600" b="1">
          <a:solidFill>
            <a:srgbClr val="262626"/>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600" b="1">
          <a:solidFill>
            <a:srgbClr val="262626"/>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130000"/>
        </a:lnSpc>
        <a:spcBef>
          <a:spcPct val="0"/>
        </a:spcBef>
        <a:spcAft>
          <a:spcPts val="1000"/>
        </a:spcAft>
        <a:buFont typeface="Arial" panose="020B0604020202020204" pitchFamily="34" charset="0"/>
        <a:buChar char="●"/>
        <a:defRPr kern="1200" spc="150">
          <a:solidFill>
            <a:srgbClr val="595959"/>
          </a:solidFill>
          <a:latin typeface="Arial" panose="020B0604020202020204" pitchFamily="34" charset="0"/>
          <a:ea typeface="微软雅黑" panose="020B0503020204020204" pitchFamily="34" charset="-122"/>
          <a:cs typeface="+mn-cs"/>
        </a:defRPr>
      </a:lvl1pPr>
      <a:lvl2pPr marL="6858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2pPr>
      <a:lvl3pPr marL="1143000" indent="-228600" algn="l" rtl="0" eaLnBrk="0" fontAlgn="base" hangingPunct="0">
        <a:lnSpc>
          <a:spcPct val="120000"/>
        </a:lnSpc>
        <a:spcBef>
          <a:spcPct val="0"/>
        </a:spcBef>
        <a:spcAft>
          <a:spcPts val="600"/>
        </a:spcAft>
        <a:buFont typeface="Arial" panose="020B0604020202020204" pitchFamily="34" charset="0"/>
        <a:buChar char="●"/>
        <a:tabLst>
          <a:tab pos="1609725" algn="l"/>
        </a:tabLst>
        <a:defRPr sz="1600" kern="1200" spc="150">
          <a:solidFill>
            <a:srgbClr val="595959"/>
          </a:solidFill>
          <a:latin typeface="Arial" panose="020B0604020202020204" pitchFamily="34" charset="0"/>
          <a:ea typeface="微软雅黑" panose="020B0503020204020204" pitchFamily="34" charset="-122"/>
          <a:cs typeface="+mn-cs"/>
        </a:defRPr>
      </a:lvl3pPr>
      <a:lvl4pPr marL="1600200" indent="-228600" algn="l" rtl="0" eaLnBrk="0" fontAlgn="base" hangingPunct="0">
        <a:lnSpc>
          <a:spcPct val="120000"/>
        </a:lnSpc>
        <a:spcBef>
          <a:spcPct val="0"/>
        </a:spcBef>
        <a:spcAft>
          <a:spcPts val="300"/>
        </a:spcAft>
        <a:buFont typeface="Wingdings" panose="05000000000000000000" pitchFamily="2" charset="2"/>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4pPr>
      <a:lvl5pPr marL="2057400" indent="-228600" algn="l" rtl="0" eaLnBrk="0" fontAlgn="base" hangingPunct="0">
        <a:lnSpc>
          <a:spcPct val="120000"/>
        </a:lnSpc>
        <a:spcBef>
          <a:spcPct val="0"/>
        </a:spcBef>
        <a:spcAft>
          <a:spcPts val="300"/>
        </a:spcAft>
        <a:buFont typeface="Arial" panose="020B0604020202020204" pitchFamily="34" charset="0"/>
        <a:buChar char="•"/>
        <a:tabLst>
          <a:tab pos="1609725" algn="l"/>
        </a:tabLst>
        <a:defRPr sz="1400" kern="1200" spc="150">
          <a:solidFill>
            <a:srgbClr val="595959"/>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35.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3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4.xml"/><Relationship Id="rId1" Type="http://schemas.openxmlformats.org/officeDocument/2006/relationships/tags" Target="../tags/tag3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2.xml"/><Relationship Id="rId1" Type="http://schemas.openxmlformats.org/officeDocument/2006/relationships/tags" Target="../tags/tag2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4.xml"/><Relationship Id="rId1" Type="http://schemas.openxmlformats.org/officeDocument/2006/relationships/tags" Target="../tags/tag4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9.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5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4.xml"/><Relationship Id="rId1" Type="http://schemas.openxmlformats.org/officeDocument/2006/relationships/tags" Target="../tags/tag5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4.xml"/><Relationship Id="rId1" Type="http://schemas.openxmlformats.org/officeDocument/2006/relationships/tags" Target="../tags/tag2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3.xml"/><Relationship Id="rId1" Type="http://schemas.openxmlformats.org/officeDocument/2006/relationships/tags" Target="../tags/tag2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4.xml"/><Relationship Id="rId1" Type="http://schemas.openxmlformats.org/officeDocument/2006/relationships/tags" Target="../tags/tag30.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3.xml"/><Relationship Id="rId1" Type="http://schemas.openxmlformats.org/officeDocument/2006/relationships/tags" Target="../tags/tag3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4.xml"/><Relationship Id="rId1" Type="http://schemas.openxmlformats.org/officeDocument/2006/relationships/tags" Target="../tags/tag3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6228200" y="3643710"/>
            <a:ext cx="1969358" cy="414803"/>
            <a:chOff x="6096794" y="3802589"/>
            <a:chExt cx="1969358" cy="311102"/>
          </a:xfrm>
        </p:grpSpPr>
        <p:grpSp>
          <p:nvGrpSpPr>
            <p:cNvPr id="4" name="组合 3"/>
            <p:cNvGrpSpPr/>
            <p:nvPr/>
          </p:nvGrpSpPr>
          <p:grpSpPr>
            <a:xfrm>
              <a:off x="6096794" y="3802589"/>
              <a:ext cx="1969358" cy="311102"/>
              <a:chOff x="835508" y="3785849"/>
              <a:chExt cx="1969358" cy="345670"/>
            </a:xfrm>
          </p:grpSpPr>
          <p:sp>
            <p:nvSpPr>
              <p:cNvPr id="8" name="文本框 9"/>
              <p:cNvSpPr txBox="1"/>
              <p:nvPr/>
            </p:nvSpPr>
            <p:spPr>
              <a:xfrm>
                <a:off x="1140308" y="3811436"/>
                <a:ext cx="1664558" cy="237245"/>
              </a:xfrm>
              <a:prstGeom prst="rect">
                <a:avLst/>
              </a:prstGeom>
              <a:noFill/>
            </p:spPr>
            <p:txBody>
              <a:bodyPr wrap="none" lIns="68580" tIns="34290" rIns="68580" bIns="34290" rtlCol="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日期：</a:t>
                </a:r>
                <a:r>
                  <a:rPr lang="en-US" altLang="zh-CN" sz="1400" b="1" dirty="0">
                    <a:solidFill>
                      <a:srgbClr val="FFFFFF"/>
                    </a:solidFill>
                    <a:latin typeface="微软雅黑" panose="020B0503020204020204" pitchFamily="34" charset="-122"/>
                    <a:ea typeface="微软雅黑" panose="020B0503020204020204" pitchFamily="34" charset="-122"/>
                  </a:rPr>
                  <a:t>2021.11.20</a:t>
                </a:r>
                <a:endParaRPr lang="en-US" sz="1400" b="1" dirty="0">
                  <a:solidFill>
                    <a:srgbClr val="FFFFFF"/>
                  </a:solidFill>
                  <a:latin typeface="微软雅黑" panose="020B0503020204020204" pitchFamily="34" charset="-122"/>
                  <a:ea typeface="微软雅黑" panose="020B0503020204020204" pitchFamily="34" charset="-122"/>
                </a:endParaRPr>
              </a:p>
            </p:txBody>
          </p:sp>
          <p:sp>
            <p:nvSpPr>
              <p:cNvPr id="9" name="椭圆 8"/>
              <p:cNvSpPr/>
              <p:nvPr/>
            </p:nvSpPr>
            <p:spPr>
              <a:xfrm>
                <a:off x="835508" y="3785849"/>
                <a:ext cx="312351" cy="3456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prstClr val="white"/>
                  </a:solidFill>
                </a:endParaRPr>
              </a:p>
            </p:txBody>
          </p:sp>
        </p:grpSp>
        <p:grpSp>
          <p:nvGrpSpPr>
            <p:cNvPr id="5" name="组合 4"/>
            <p:cNvGrpSpPr/>
            <p:nvPr/>
          </p:nvGrpSpPr>
          <p:grpSpPr>
            <a:xfrm>
              <a:off x="6136366" y="3843661"/>
              <a:ext cx="233205" cy="174166"/>
              <a:chOff x="5247776" y="3783982"/>
              <a:chExt cx="233205" cy="174166"/>
            </a:xfrm>
          </p:grpSpPr>
          <p:sp>
            <p:nvSpPr>
              <p:cNvPr id="6" name="Freeform 89"/>
              <p:cNvSpPr/>
              <p:nvPr/>
            </p:nvSpPr>
            <p:spPr bwMode="auto">
              <a:xfrm>
                <a:off x="5284184" y="3783982"/>
                <a:ext cx="160390" cy="174166"/>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6"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F5F5F5"/>
              </a:solidFill>
              <a:ln>
                <a:noFill/>
              </a:ln>
            </p:spPr>
            <p:txBody>
              <a:bodyPr vert="horz" wrap="square" lIns="68579" tIns="34289" rIns="68579" bIns="34289" numCol="1" anchor="t" anchorCtr="0" compatLnSpc="1"/>
              <a:lstStyle/>
              <a:p>
                <a:pPr eaLnBrk="0" hangingPunct="0">
                  <a:buFont typeface="Arial" panose="020B0604020202020204" pitchFamily="34" charset="0"/>
                  <a:buNone/>
                </a:pPr>
                <a:endParaRPr lang="zh-CN" altLang="en-US">
                  <a:solidFill>
                    <a:prstClr val="black"/>
                  </a:solidFill>
                  <a:latin typeface="Arial" panose="020B0604020202020204" pitchFamily="34" charset="0"/>
                  <a:ea typeface="微软雅黑" panose="020B0503020204020204" pitchFamily="34" charset="-122"/>
                </a:endParaRPr>
              </a:p>
            </p:txBody>
          </p:sp>
          <p:sp>
            <p:nvSpPr>
              <p:cNvPr id="7" name="Freeform 90"/>
              <p:cNvSpPr/>
              <p:nvPr/>
            </p:nvSpPr>
            <p:spPr bwMode="auto">
              <a:xfrm>
                <a:off x="5247776" y="3798587"/>
                <a:ext cx="233205" cy="126935"/>
              </a:xfrm>
              <a:custGeom>
                <a:avLst/>
                <a:gdLst>
                  <a:gd name="T0" fmla="*/ 81 w 83"/>
                  <a:gd name="T1" fmla="*/ 35 h 45"/>
                  <a:gd name="T2" fmla="*/ 45 w 83"/>
                  <a:gd name="T3" fmla="*/ 2 h 45"/>
                  <a:gd name="T4" fmla="*/ 38 w 83"/>
                  <a:gd name="T5" fmla="*/ 2 h 45"/>
                  <a:gd name="T6" fmla="*/ 2 w 83"/>
                  <a:gd name="T7" fmla="*/ 35 h 45"/>
                  <a:gd name="T8" fmla="*/ 2 w 83"/>
                  <a:gd name="T9" fmla="*/ 43 h 45"/>
                  <a:gd name="T10" fmla="*/ 2 w 83"/>
                  <a:gd name="T11" fmla="*/ 43 h 45"/>
                  <a:gd name="T12" fmla="*/ 6 w 83"/>
                  <a:gd name="T13" fmla="*/ 44 h 45"/>
                  <a:gd name="T14" fmla="*/ 10 w 83"/>
                  <a:gd name="T15" fmla="*/ 43 h 45"/>
                  <a:gd name="T16" fmla="*/ 42 w 83"/>
                  <a:gd name="T17" fmla="*/ 13 h 45"/>
                  <a:gd name="T18" fmla="*/ 74 w 83"/>
                  <a:gd name="T19" fmla="*/ 43 h 45"/>
                  <a:gd name="T20" fmla="*/ 81 w 83"/>
                  <a:gd name="T21" fmla="*/ 43 h 45"/>
                  <a:gd name="T22" fmla="*/ 81 w 83"/>
                  <a:gd name="T2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45">
                    <a:moveTo>
                      <a:pt x="81" y="35"/>
                    </a:moveTo>
                    <a:cubicBezTo>
                      <a:pt x="45" y="2"/>
                      <a:pt x="45" y="2"/>
                      <a:pt x="45" y="2"/>
                    </a:cubicBezTo>
                    <a:cubicBezTo>
                      <a:pt x="43" y="0"/>
                      <a:pt x="40" y="0"/>
                      <a:pt x="38" y="2"/>
                    </a:cubicBezTo>
                    <a:cubicBezTo>
                      <a:pt x="2" y="35"/>
                      <a:pt x="2" y="35"/>
                      <a:pt x="2" y="35"/>
                    </a:cubicBezTo>
                    <a:cubicBezTo>
                      <a:pt x="0" y="37"/>
                      <a:pt x="0" y="40"/>
                      <a:pt x="2" y="43"/>
                    </a:cubicBezTo>
                    <a:cubicBezTo>
                      <a:pt x="2" y="43"/>
                      <a:pt x="2" y="43"/>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79" y="45"/>
                      <a:pt x="81" y="43"/>
                    </a:cubicBezTo>
                    <a:cubicBezTo>
                      <a:pt x="83" y="40"/>
                      <a:pt x="83" y="37"/>
                      <a:pt x="81" y="35"/>
                    </a:cubicBezTo>
                    <a:close/>
                  </a:path>
                </a:pathLst>
              </a:custGeom>
              <a:solidFill>
                <a:srgbClr val="F5F5F5"/>
              </a:solidFill>
              <a:ln>
                <a:noFill/>
              </a:ln>
            </p:spPr>
            <p:txBody>
              <a:bodyPr vert="horz" wrap="square" lIns="68579" tIns="34289" rIns="68579" bIns="34289" numCol="1" anchor="t" anchorCtr="0" compatLnSpc="1"/>
              <a:lstStyle/>
              <a:p>
                <a:pPr eaLnBrk="0" hangingPunct="0">
                  <a:buFont typeface="Arial" panose="020B0604020202020204" pitchFamily="34" charset="0"/>
                  <a:buNone/>
                </a:pPr>
                <a:endParaRPr lang="zh-CN" altLang="en-US">
                  <a:solidFill>
                    <a:prstClr val="black"/>
                  </a:solidFill>
                  <a:latin typeface="Arial" panose="020B0604020202020204" pitchFamily="34" charset="0"/>
                  <a:ea typeface="微软雅黑" panose="020B0503020204020204" pitchFamily="34" charset="-122"/>
                </a:endParaRPr>
              </a:p>
            </p:txBody>
          </p:sp>
        </p:grpSp>
      </p:grpSp>
      <p:grpSp>
        <p:nvGrpSpPr>
          <p:cNvPr id="17" name="组合 16"/>
          <p:cNvGrpSpPr/>
          <p:nvPr/>
        </p:nvGrpSpPr>
        <p:grpSpPr>
          <a:xfrm>
            <a:off x="899784" y="3683240"/>
            <a:ext cx="1538480" cy="437124"/>
            <a:chOff x="3481681" y="3842252"/>
            <a:chExt cx="1538480" cy="327843"/>
          </a:xfrm>
        </p:grpSpPr>
        <p:grpSp>
          <p:nvGrpSpPr>
            <p:cNvPr id="18" name="组合 17"/>
            <p:cNvGrpSpPr/>
            <p:nvPr/>
          </p:nvGrpSpPr>
          <p:grpSpPr>
            <a:xfrm>
              <a:off x="3481681" y="3848941"/>
              <a:ext cx="1538480" cy="321154"/>
              <a:chOff x="2847330" y="3826192"/>
              <a:chExt cx="1538480" cy="356840"/>
            </a:xfrm>
          </p:grpSpPr>
          <p:sp>
            <p:nvSpPr>
              <p:cNvPr id="19" name="文本框 8"/>
              <p:cNvSpPr txBox="1"/>
              <p:nvPr/>
            </p:nvSpPr>
            <p:spPr>
              <a:xfrm>
                <a:off x="3170093" y="3840011"/>
                <a:ext cx="1215717" cy="237246"/>
              </a:xfrm>
              <a:prstGeom prst="rect">
                <a:avLst/>
              </a:prstGeom>
              <a:noFill/>
            </p:spPr>
            <p:txBody>
              <a:bodyPr wrap="none" lIns="68580" tIns="34290" rIns="68580" bIns="34290" rtlCol="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汇报人：王琨</a:t>
                </a:r>
              </a:p>
            </p:txBody>
          </p:sp>
          <p:sp>
            <p:nvSpPr>
              <p:cNvPr id="20" name="椭圆 19"/>
              <p:cNvSpPr/>
              <p:nvPr/>
            </p:nvSpPr>
            <p:spPr>
              <a:xfrm>
                <a:off x="2847330" y="3826192"/>
                <a:ext cx="322444" cy="3568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prstClr val="white"/>
                  </a:solidFill>
                </a:endParaRPr>
              </a:p>
            </p:txBody>
          </p:sp>
        </p:grpSp>
        <p:sp>
          <p:nvSpPr>
            <p:cNvPr id="21" name="Freeform 67"/>
            <p:cNvSpPr>
              <a:spLocks noEditPoints="1"/>
            </p:cNvSpPr>
            <p:nvPr/>
          </p:nvSpPr>
          <p:spPr bwMode="auto">
            <a:xfrm>
              <a:off x="3631930" y="3842252"/>
              <a:ext cx="171805" cy="252044"/>
            </a:xfrm>
            <a:custGeom>
              <a:avLst/>
              <a:gdLst>
                <a:gd name="T0" fmla="*/ 20 w 77"/>
                <a:gd name="T1" fmla="*/ 37 h 113"/>
                <a:gd name="T2" fmla="*/ 20 w 77"/>
                <a:gd name="T3" fmla="*/ 12 h 113"/>
                <a:gd name="T4" fmla="*/ 57 w 77"/>
                <a:gd name="T5" fmla="*/ 12 h 113"/>
                <a:gd name="T6" fmla="*/ 56 w 77"/>
                <a:gd name="T7" fmla="*/ 36 h 113"/>
                <a:gd name="T8" fmla="*/ 52 w 77"/>
                <a:gd name="T9" fmla="*/ 47 h 113"/>
                <a:gd name="T10" fmla="*/ 38 w 77"/>
                <a:gd name="T11" fmla="*/ 54 h 113"/>
                <a:gd name="T12" fmla="*/ 38 w 77"/>
                <a:gd name="T13" fmla="*/ 54 h 113"/>
                <a:gd name="T14" fmla="*/ 25 w 77"/>
                <a:gd name="T15" fmla="*/ 47 h 113"/>
                <a:gd name="T16" fmla="*/ 20 w 77"/>
                <a:gd name="T17" fmla="*/ 37 h 113"/>
                <a:gd name="T18" fmla="*/ 12 w 77"/>
                <a:gd name="T19" fmla="*/ 108 h 113"/>
                <a:gd name="T20" fmla="*/ 66 w 77"/>
                <a:gd name="T21" fmla="*/ 108 h 113"/>
                <a:gd name="T22" fmla="*/ 63 w 77"/>
                <a:gd name="T23" fmla="*/ 113 h 113"/>
                <a:gd name="T24" fmla="*/ 15 w 77"/>
                <a:gd name="T25" fmla="*/ 113 h 113"/>
                <a:gd name="T26" fmla="*/ 12 w 77"/>
                <a:gd name="T27" fmla="*/ 108 h 113"/>
                <a:gd name="T28" fmla="*/ 69 w 77"/>
                <a:gd name="T29" fmla="*/ 67 h 113"/>
                <a:gd name="T30" fmla="*/ 75 w 77"/>
                <a:gd name="T31" fmla="*/ 90 h 113"/>
                <a:gd name="T32" fmla="*/ 67 w 77"/>
                <a:gd name="T33" fmla="*/ 104 h 113"/>
                <a:gd name="T34" fmla="*/ 65 w 77"/>
                <a:gd name="T35" fmla="*/ 104 h 113"/>
                <a:gd name="T36" fmla="*/ 65 w 77"/>
                <a:gd name="T37" fmla="*/ 73 h 113"/>
                <a:gd name="T38" fmla="*/ 41 w 77"/>
                <a:gd name="T39" fmla="*/ 73 h 113"/>
                <a:gd name="T40" fmla="*/ 48 w 77"/>
                <a:gd name="T41" fmla="*/ 57 h 113"/>
                <a:gd name="T42" fmla="*/ 50 w 77"/>
                <a:gd name="T43" fmla="*/ 55 h 113"/>
                <a:gd name="T44" fmla="*/ 64 w 77"/>
                <a:gd name="T45" fmla="*/ 58 h 113"/>
                <a:gd name="T46" fmla="*/ 65 w 77"/>
                <a:gd name="T47" fmla="*/ 58 h 113"/>
                <a:gd name="T48" fmla="*/ 65 w 77"/>
                <a:gd name="T49" fmla="*/ 59 h 113"/>
                <a:gd name="T50" fmla="*/ 69 w 77"/>
                <a:gd name="T51" fmla="*/ 68 h 113"/>
                <a:gd name="T52" fmla="*/ 69 w 77"/>
                <a:gd name="T53" fmla="*/ 67 h 113"/>
                <a:gd name="T54" fmla="*/ 13 w 77"/>
                <a:gd name="T55" fmla="*/ 104 h 113"/>
                <a:gd name="T56" fmla="*/ 10 w 77"/>
                <a:gd name="T57" fmla="*/ 104 h 113"/>
                <a:gd name="T58" fmla="*/ 2 w 77"/>
                <a:gd name="T59" fmla="*/ 90 h 113"/>
                <a:gd name="T60" fmla="*/ 8 w 77"/>
                <a:gd name="T61" fmla="*/ 67 h 113"/>
                <a:gd name="T62" fmla="*/ 13 w 77"/>
                <a:gd name="T63" fmla="*/ 58 h 113"/>
                <a:gd name="T64" fmla="*/ 13 w 77"/>
                <a:gd name="T65" fmla="*/ 58 h 113"/>
                <a:gd name="T66" fmla="*/ 14 w 77"/>
                <a:gd name="T67" fmla="*/ 58 h 113"/>
                <a:gd name="T68" fmla="*/ 27 w 77"/>
                <a:gd name="T69" fmla="*/ 55 h 113"/>
                <a:gd name="T70" fmla="*/ 29 w 77"/>
                <a:gd name="T71" fmla="*/ 57 h 113"/>
                <a:gd name="T72" fmla="*/ 37 w 77"/>
                <a:gd name="T73" fmla="*/ 73 h 113"/>
                <a:gd name="T74" fmla="*/ 13 w 77"/>
                <a:gd name="T75" fmla="*/ 73 h 113"/>
                <a:gd name="T76" fmla="*/ 13 w 77"/>
                <a:gd name="T77"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113">
                  <a:moveTo>
                    <a:pt x="20" y="37"/>
                  </a:moveTo>
                  <a:cubicBezTo>
                    <a:pt x="19" y="28"/>
                    <a:pt x="19" y="19"/>
                    <a:pt x="20" y="12"/>
                  </a:cubicBezTo>
                  <a:cubicBezTo>
                    <a:pt x="37" y="0"/>
                    <a:pt x="44" y="14"/>
                    <a:pt x="57" y="12"/>
                  </a:cubicBezTo>
                  <a:cubicBezTo>
                    <a:pt x="58" y="20"/>
                    <a:pt x="58" y="30"/>
                    <a:pt x="56" y="36"/>
                  </a:cubicBezTo>
                  <a:cubicBezTo>
                    <a:pt x="56" y="41"/>
                    <a:pt x="54" y="44"/>
                    <a:pt x="52" y="47"/>
                  </a:cubicBezTo>
                  <a:cubicBezTo>
                    <a:pt x="48" y="51"/>
                    <a:pt x="44" y="54"/>
                    <a:pt x="38" y="54"/>
                  </a:cubicBezTo>
                  <a:cubicBezTo>
                    <a:pt x="38" y="54"/>
                    <a:pt x="38" y="54"/>
                    <a:pt x="38" y="54"/>
                  </a:cubicBezTo>
                  <a:cubicBezTo>
                    <a:pt x="33" y="54"/>
                    <a:pt x="28" y="51"/>
                    <a:pt x="25" y="47"/>
                  </a:cubicBezTo>
                  <a:cubicBezTo>
                    <a:pt x="23" y="44"/>
                    <a:pt x="21" y="41"/>
                    <a:pt x="20" y="37"/>
                  </a:cubicBezTo>
                  <a:close/>
                  <a:moveTo>
                    <a:pt x="12" y="108"/>
                  </a:moveTo>
                  <a:cubicBezTo>
                    <a:pt x="66" y="108"/>
                    <a:pt x="66" y="108"/>
                    <a:pt x="66" y="108"/>
                  </a:cubicBezTo>
                  <a:cubicBezTo>
                    <a:pt x="63" y="113"/>
                    <a:pt x="63" y="113"/>
                    <a:pt x="63" y="113"/>
                  </a:cubicBezTo>
                  <a:cubicBezTo>
                    <a:pt x="15" y="113"/>
                    <a:pt x="15" y="113"/>
                    <a:pt x="15" y="113"/>
                  </a:cubicBezTo>
                  <a:cubicBezTo>
                    <a:pt x="12" y="108"/>
                    <a:pt x="12" y="108"/>
                    <a:pt x="12" y="108"/>
                  </a:cubicBezTo>
                  <a:close/>
                  <a:moveTo>
                    <a:pt x="69" y="67"/>
                  </a:moveTo>
                  <a:cubicBezTo>
                    <a:pt x="75" y="90"/>
                    <a:pt x="75" y="90"/>
                    <a:pt x="75" y="90"/>
                  </a:cubicBezTo>
                  <a:cubicBezTo>
                    <a:pt x="77" y="98"/>
                    <a:pt x="76" y="104"/>
                    <a:pt x="67" y="104"/>
                  </a:cubicBezTo>
                  <a:cubicBezTo>
                    <a:pt x="65" y="104"/>
                    <a:pt x="65" y="104"/>
                    <a:pt x="65" y="104"/>
                  </a:cubicBezTo>
                  <a:cubicBezTo>
                    <a:pt x="65" y="73"/>
                    <a:pt x="65" y="73"/>
                    <a:pt x="65" y="73"/>
                  </a:cubicBezTo>
                  <a:cubicBezTo>
                    <a:pt x="41" y="73"/>
                    <a:pt x="41" y="73"/>
                    <a:pt x="41" y="73"/>
                  </a:cubicBezTo>
                  <a:cubicBezTo>
                    <a:pt x="48" y="57"/>
                    <a:pt x="48" y="57"/>
                    <a:pt x="48" y="57"/>
                  </a:cubicBezTo>
                  <a:cubicBezTo>
                    <a:pt x="50" y="55"/>
                    <a:pt x="50" y="55"/>
                    <a:pt x="50" y="55"/>
                  </a:cubicBezTo>
                  <a:cubicBezTo>
                    <a:pt x="64" y="58"/>
                    <a:pt x="64" y="58"/>
                    <a:pt x="64" y="58"/>
                  </a:cubicBezTo>
                  <a:cubicBezTo>
                    <a:pt x="65" y="58"/>
                    <a:pt x="65" y="58"/>
                    <a:pt x="65" y="58"/>
                  </a:cubicBezTo>
                  <a:cubicBezTo>
                    <a:pt x="65" y="59"/>
                    <a:pt x="65" y="59"/>
                    <a:pt x="65" y="59"/>
                  </a:cubicBezTo>
                  <a:cubicBezTo>
                    <a:pt x="67" y="61"/>
                    <a:pt x="68" y="64"/>
                    <a:pt x="69" y="68"/>
                  </a:cubicBezTo>
                  <a:cubicBezTo>
                    <a:pt x="69" y="67"/>
                    <a:pt x="69" y="67"/>
                    <a:pt x="69" y="67"/>
                  </a:cubicBezTo>
                  <a:close/>
                  <a:moveTo>
                    <a:pt x="13" y="104"/>
                  </a:moveTo>
                  <a:cubicBezTo>
                    <a:pt x="10" y="104"/>
                    <a:pt x="10" y="104"/>
                    <a:pt x="10" y="104"/>
                  </a:cubicBezTo>
                  <a:cubicBezTo>
                    <a:pt x="1" y="104"/>
                    <a:pt x="0" y="98"/>
                    <a:pt x="2" y="90"/>
                  </a:cubicBezTo>
                  <a:cubicBezTo>
                    <a:pt x="8" y="67"/>
                    <a:pt x="8" y="67"/>
                    <a:pt x="8" y="67"/>
                  </a:cubicBezTo>
                  <a:cubicBezTo>
                    <a:pt x="8" y="64"/>
                    <a:pt x="10" y="61"/>
                    <a:pt x="13" y="58"/>
                  </a:cubicBezTo>
                  <a:cubicBezTo>
                    <a:pt x="13" y="58"/>
                    <a:pt x="13" y="58"/>
                    <a:pt x="13" y="58"/>
                  </a:cubicBezTo>
                  <a:cubicBezTo>
                    <a:pt x="14" y="58"/>
                    <a:pt x="14" y="58"/>
                    <a:pt x="14" y="58"/>
                  </a:cubicBezTo>
                  <a:cubicBezTo>
                    <a:pt x="27" y="55"/>
                    <a:pt x="27" y="55"/>
                    <a:pt x="27" y="55"/>
                  </a:cubicBezTo>
                  <a:cubicBezTo>
                    <a:pt x="29" y="57"/>
                    <a:pt x="29" y="57"/>
                    <a:pt x="29" y="57"/>
                  </a:cubicBezTo>
                  <a:cubicBezTo>
                    <a:pt x="37" y="73"/>
                    <a:pt x="37" y="73"/>
                    <a:pt x="37" y="73"/>
                  </a:cubicBezTo>
                  <a:cubicBezTo>
                    <a:pt x="13" y="73"/>
                    <a:pt x="13" y="73"/>
                    <a:pt x="13" y="73"/>
                  </a:cubicBezTo>
                  <a:lnTo>
                    <a:pt x="13" y="104"/>
                  </a:lnTo>
                  <a:close/>
                </a:path>
              </a:pathLst>
            </a:custGeom>
            <a:solidFill>
              <a:srgbClr val="F5F5F5"/>
            </a:solidFill>
            <a:ln>
              <a:noFill/>
            </a:ln>
          </p:spPr>
          <p:txBody>
            <a:bodyPr vert="horz" wrap="square" lIns="68579" tIns="34289" rIns="68579" bIns="34289" numCol="1" anchor="t" anchorCtr="0" compatLnSpc="1"/>
            <a:lstStyle/>
            <a:p>
              <a:pPr eaLnBrk="0" hangingPunct="0">
                <a:buFont typeface="Arial" panose="020B0604020202020204" pitchFamily="34" charset="0"/>
                <a:buNone/>
              </a:pPr>
              <a:endParaRPr lang="zh-CN" altLang="en-US">
                <a:solidFill>
                  <a:prstClr val="black"/>
                </a:solidFill>
                <a:latin typeface="Arial" panose="020B0604020202020204" pitchFamily="34" charset="0"/>
                <a:ea typeface="微软雅黑" panose="020B0503020204020204" pitchFamily="34" charset="-122"/>
              </a:endParaRPr>
            </a:p>
          </p:txBody>
        </p:sp>
      </p:grpSp>
      <p:grpSp>
        <p:nvGrpSpPr>
          <p:cNvPr id="10" name="组合 9"/>
          <p:cNvGrpSpPr/>
          <p:nvPr/>
        </p:nvGrpSpPr>
        <p:grpSpPr>
          <a:xfrm>
            <a:off x="3608059" y="3683240"/>
            <a:ext cx="1897553" cy="437124"/>
            <a:chOff x="3481681" y="3842252"/>
            <a:chExt cx="1897553" cy="327843"/>
          </a:xfrm>
        </p:grpSpPr>
        <p:grpSp>
          <p:nvGrpSpPr>
            <p:cNvPr id="11" name="组合 10"/>
            <p:cNvGrpSpPr/>
            <p:nvPr/>
          </p:nvGrpSpPr>
          <p:grpSpPr>
            <a:xfrm>
              <a:off x="3481681" y="3848941"/>
              <a:ext cx="1897553" cy="321154"/>
              <a:chOff x="2847330" y="3826192"/>
              <a:chExt cx="1897553" cy="356840"/>
            </a:xfrm>
          </p:grpSpPr>
          <p:sp>
            <p:nvSpPr>
              <p:cNvPr id="12" name="文本框 8"/>
              <p:cNvSpPr txBox="1"/>
              <p:nvPr/>
            </p:nvSpPr>
            <p:spPr>
              <a:xfrm>
                <a:off x="3170093" y="3840011"/>
                <a:ext cx="1574790" cy="237246"/>
              </a:xfrm>
              <a:prstGeom prst="rect">
                <a:avLst/>
              </a:prstGeom>
              <a:noFill/>
            </p:spPr>
            <p:txBody>
              <a:bodyPr wrap="none" lIns="68580" tIns="34290" rIns="68580" bIns="34290" rtlCol="0">
                <a:spAutoFit/>
              </a:bodyPr>
              <a:lstStyle/>
              <a:p>
                <a:r>
                  <a:rPr lang="zh-CN" altLang="en-US" sz="1400" b="1" dirty="0">
                    <a:solidFill>
                      <a:srgbClr val="FFFFFF"/>
                    </a:solidFill>
                    <a:latin typeface="微软雅黑" panose="020B0503020204020204" pitchFamily="34" charset="-122"/>
                    <a:ea typeface="微软雅黑" panose="020B0503020204020204" pitchFamily="34" charset="-122"/>
                  </a:rPr>
                  <a:t>党员导师：朱文祥</a:t>
                </a:r>
              </a:p>
            </p:txBody>
          </p:sp>
          <p:sp>
            <p:nvSpPr>
              <p:cNvPr id="13" name="椭圆 12"/>
              <p:cNvSpPr/>
              <p:nvPr/>
            </p:nvSpPr>
            <p:spPr>
              <a:xfrm>
                <a:off x="2847330" y="3826192"/>
                <a:ext cx="322444" cy="3568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prstClr val="white"/>
                  </a:solidFill>
                </a:endParaRPr>
              </a:p>
            </p:txBody>
          </p:sp>
        </p:grpSp>
        <p:sp>
          <p:nvSpPr>
            <p:cNvPr id="14" name="Freeform 67"/>
            <p:cNvSpPr>
              <a:spLocks noEditPoints="1"/>
            </p:cNvSpPr>
            <p:nvPr/>
          </p:nvSpPr>
          <p:spPr bwMode="auto">
            <a:xfrm>
              <a:off x="3631930" y="3842252"/>
              <a:ext cx="171805" cy="252044"/>
            </a:xfrm>
            <a:custGeom>
              <a:avLst/>
              <a:gdLst>
                <a:gd name="T0" fmla="*/ 20 w 77"/>
                <a:gd name="T1" fmla="*/ 37 h 113"/>
                <a:gd name="T2" fmla="*/ 20 w 77"/>
                <a:gd name="T3" fmla="*/ 12 h 113"/>
                <a:gd name="T4" fmla="*/ 57 w 77"/>
                <a:gd name="T5" fmla="*/ 12 h 113"/>
                <a:gd name="T6" fmla="*/ 56 w 77"/>
                <a:gd name="T7" fmla="*/ 36 h 113"/>
                <a:gd name="T8" fmla="*/ 52 w 77"/>
                <a:gd name="T9" fmla="*/ 47 h 113"/>
                <a:gd name="T10" fmla="*/ 38 w 77"/>
                <a:gd name="T11" fmla="*/ 54 h 113"/>
                <a:gd name="T12" fmla="*/ 38 w 77"/>
                <a:gd name="T13" fmla="*/ 54 h 113"/>
                <a:gd name="T14" fmla="*/ 25 w 77"/>
                <a:gd name="T15" fmla="*/ 47 h 113"/>
                <a:gd name="T16" fmla="*/ 20 w 77"/>
                <a:gd name="T17" fmla="*/ 37 h 113"/>
                <a:gd name="T18" fmla="*/ 12 w 77"/>
                <a:gd name="T19" fmla="*/ 108 h 113"/>
                <a:gd name="T20" fmla="*/ 66 w 77"/>
                <a:gd name="T21" fmla="*/ 108 h 113"/>
                <a:gd name="T22" fmla="*/ 63 w 77"/>
                <a:gd name="T23" fmla="*/ 113 h 113"/>
                <a:gd name="T24" fmla="*/ 15 w 77"/>
                <a:gd name="T25" fmla="*/ 113 h 113"/>
                <a:gd name="T26" fmla="*/ 12 w 77"/>
                <a:gd name="T27" fmla="*/ 108 h 113"/>
                <a:gd name="T28" fmla="*/ 69 w 77"/>
                <a:gd name="T29" fmla="*/ 67 h 113"/>
                <a:gd name="T30" fmla="*/ 75 w 77"/>
                <a:gd name="T31" fmla="*/ 90 h 113"/>
                <a:gd name="T32" fmla="*/ 67 w 77"/>
                <a:gd name="T33" fmla="*/ 104 h 113"/>
                <a:gd name="T34" fmla="*/ 65 w 77"/>
                <a:gd name="T35" fmla="*/ 104 h 113"/>
                <a:gd name="T36" fmla="*/ 65 w 77"/>
                <a:gd name="T37" fmla="*/ 73 h 113"/>
                <a:gd name="T38" fmla="*/ 41 w 77"/>
                <a:gd name="T39" fmla="*/ 73 h 113"/>
                <a:gd name="T40" fmla="*/ 48 w 77"/>
                <a:gd name="T41" fmla="*/ 57 h 113"/>
                <a:gd name="T42" fmla="*/ 50 w 77"/>
                <a:gd name="T43" fmla="*/ 55 h 113"/>
                <a:gd name="T44" fmla="*/ 64 w 77"/>
                <a:gd name="T45" fmla="*/ 58 h 113"/>
                <a:gd name="T46" fmla="*/ 65 w 77"/>
                <a:gd name="T47" fmla="*/ 58 h 113"/>
                <a:gd name="T48" fmla="*/ 65 w 77"/>
                <a:gd name="T49" fmla="*/ 59 h 113"/>
                <a:gd name="T50" fmla="*/ 69 w 77"/>
                <a:gd name="T51" fmla="*/ 68 h 113"/>
                <a:gd name="T52" fmla="*/ 69 w 77"/>
                <a:gd name="T53" fmla="*/ 67 h 113"/>
                <a:gd name="T54" fmla="*/ 13 w 77"/>
                <a:gd name="T55" fmla="*/ 104 h 113"/>
                <a:gd name="T56" fmla="*/ 10 w 77"/>
                <a:gd name="T57" fmla="*/ 104 h 113"/>
                <a:gd name="T58" fmla="*/ 2 w 77"/>
                <a:gd name="T59" fmla="*/ 90 h 113"/>
                <a:gd name="T60" fmla="*/ 8 w 77"/>
                <a:gd name="T61" fmla="*/ 67 h 113"/>
                <a:gd name="T62" fmla="*/ 13 w 77"/>
                <a:gd name="T63" fmla="*/ 58 h 113"/>
                <a:gd name="T64" fmla="*/ 13 w 77"/>
                <a:gd name="T65" fmla="*/ 58 h 113"/>
                <a:gd name="T66" fmla="*/ 14 w 77"/>
                <a:gd name="T67" fmla="*/ 58 h 113"/>
                <a:gd name="T68" fmla="*/ 27 w 77"/>
                <a:gd name="T69" fmla="*/ 55 h 113"/>
                <a:gd name="T70" fmla="*/ 29 w 77"/>
                <a:gd name="T71" fmla="*/ 57 h 113"/>
                <a:gd name="T72" fmla="*/ 37 w 77"/>
                <a:gd name="T73" fmla="*/ 73 h 113"/>
                <a:gd name="T74" fmla="*/ 13 w 77"/>
                <a:gd name="T75" fmla="*/ 73 h 113"/>
                <a:gd name="T76" fmla="*/ 13 w 77"/>
                <a:gd name="T77"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113">
                  <a:moveTo>
                    <a:pt x="20" y="37"/>
                  </a:moveTo>
                  <a:cubicBezTo>
                    <a:pt x="19" y="28"/>
                    <a:pt x="19" y="19"/>
                    <a:pt x="20" y="12"/>
                  </a:cubicBezTo>
                  <a:cubicBezTo>
                    <a:pt x="37" y="0"/>
                    <a:pt x="44" y="14"/>
                    <a:pt x="57" y="12"/>
                  </a:cubicBezTo>
                  <a:cubicBezTo>
                    <a:pt x="58" y="20"/>
                    <a:pt x="58" y="30"/>
                    <a:pt x="56" y="36"/>
                  </a:cubicBezTo>
                  <a:cubicBezTo>
                    <a:pt x="56" y="41"/>
                    <a:pt x="54" y="44"/>
                    <a:pt x="52" y="47"/>
                  </a:cubicBezTo>
                  <a:cubicBezTo>
                    <a:pt x="48" y="51"/>
                    <a:pt x="44" y="54"/>
                    <a:pt x="38" y="54"/>
                  </a:cubicBezTo>
                  <a:cubicBezTo>
                    <a:pt x="38" y="54"/>
                    <a:pt x="38" y="54"/>
                    <a:pt x="38" y="54"/>
                  </a:cubicBezTo>
                  <a:cubicBezTo>
                    <a:pt x="33" y="54"/>
                    <a:pt x="28" y="51"/>
                    <a:pt x="25" y="47"/>
                  </a:cubicBezTo>
                  <a:cubicBezTo>
                    <a:pt x="23" y="44"/>
                    <a:pt x="21" y="41"/>
                    <a:pt x="20" y="37"/>
                  </a:cubicBezTo>
                  <a:close/>
                  <a:moveTo>
                    <a:pt x="12" y="108"/>
                  </a:moveTo>
                  <a:cubicBezTo>
                    <a:pt x="66" y="108"/>
                    <a:pt x="66" y="108"/>
                    <a:pt x="66" y="108"/>
                  </a:cubicBezTo>
                  <a:cubicBezTo>
                    <a:pt x="63" y="113"/>
                    <a:pt x="63" y="113"/>
                    <a:pt x="63" y="113"/>
                  </a:cubicBezTo>
                  <a:cubicBezTo>
                    <a:pt x="15" y="113"/>
                    <a:pt x="15" y="113"/>
                    <a:pt x="15" y="113"/>
                  </a:cubicBezTo>
                  <a:cubicBezTo>
                    <a:pt x="12" y="108"/>
                    <a:pt x="12" y="108"/>
                    <a:pt x="12" y="108"/>
                  </a:cubicBezTo>
                  <a:close/>
                  <a:moveTo>
                    <a:pt x="69" y="67"/>
                  </a:moveTo>
                  <a:cubicBezTo>
                    <a:pt x="75" y="90"/>
                    <a:pt x="75" y="90"/>
                    <a:pt x="75" y="90"/>
                  </a:cubicBezTo>
                  <a:cubicBezTo>
                    <a:pt x="77" y="98"/>
                    <a:pt x="76" y="104"/>
                    <a:pt x="67" y="104"/>
                  </a:cubicBezTo>
                  <a:cubicBezTo>
                    <a:pt x="65" y="104"/>
                    <a:pt x="65" y="104"/>
                    <a:pt x="65" y="104"/>
                  </a:cubicBezTo>
                  <a:cubicBezTo>
                    <a:pt x="65" y="73"/>
                    <a:pt x="65" y="73"/>
                    <a:pt x="65" y="73"/>
                  </a:cubicBezTo>
                  <a:cubicBezTo>
                    <a:pt x="41" y="73"/>
                    <a:pt x="41" y="73"/>
                    <a:pt x="41" y="73"/>
                  </a:cubicBezTo>
                  <a:cubicBezTo>
                    <a:pt x="48" y="57"/>
                    <a:pt x="48" y="57"/>
                    <a:pt x="48" y="57"/>
                  </a:cubicBezTo>
                  <a:cubicBezTo>
                    <a:pt x="50" y="55"/>
                    <a:pt x="50" y="55"/>
                    <a:pt x="50" y="55"/>
                  </a:cubicBezTo>
                  <a:cubicBezTo>
                    <a:pt x="64" y="58"/>
                    <a:pt x="64" y="58"/>
                    <a:pt x="64" y="58"/>
                  </a:cubicBezTo>
                  <a:cubicBezTo>
                    <a:pt x="65" y="58"/>
                    <a:pt x="65" y="58"/>
                    <a:pt x="65" y="58"/>
                  </a:cubicBezTo>
                  <a:cubicBezTo>
                    <a:pt x="65" y="59"/>
                    <a:pt x="65" y="59"/>
                    <a:pt x="65" y="59"/>
                  </a:cubicBezTo>
                  <a:cubicBezTo>
                    <a:pt x="67" y="61"/>
                    <a:pt x="68" y="64"/>
                    <a:pt x="69" y="68"/>
                  </a:cubicBezTo>
                  <a:cubicBezTo>
                    <a:pt x="69" y="67"/>
                    <a:pt x="69" y="67"/>
                    <a:pt x="69" y="67"/>
                  </a:cubicBezTo>
                  <a:close/>
                  <a:moveTo>
                    <a:pt x="13" y="104"/>
                  </a:moveTo>
                  <a:cubicBezTo>
                    <a:pt x="10" y="104"/>
                    <a:pt x="10" y="104"/>
                    <a:pt x="10" y="104"/>
                  </a:cubicBezTo>
                  <a:cubicBezTo>
                    <a:pt x="1" y="104"/>
                    <a:pt x="0" y="98"/>
                    <a:pt x="2" y="90"/>
                  </a:cubicBezTo>
                  <a:cubicBezTo>
                    <a:pt x="8" y="67"/>
                    <a:pt x="8" y="67"/>
                    <a:pt x="8" y="67"/>
                  </a:cubicBezTo>
                  <a:cubicBezTo>
                    <a:pt x="8" y="64"/>
                    <a:pt x="10" y="61"/>
                    <a:pt x="13" y="58"/>
                  </a:cubicBezTo>
                  <a:cubicBezTo>
                    <a:pt x="13" y="58"/>
                    <a:pt x="13" y="58"/>
                    <a:pt x="13" y="58"/>
                  </a:cubicBezTo>
                  <a:cubicBezTo>
                    <a:pt x="14" y="58"/>
                    <a:pt x="14" y="58"/>
                    <a:pt x="14" y="58"/>
                  </a:cubicBezTo>
                  <a:cubicBezTo>
                    <a:pt x="27" y="55"/>
                    <a:pt x="27" y="55"/>
                    <a:pt x="27" y="55"/>
                  </a:cubicBezTo>
                  <a:cubicBezTo>
                    <a:pt x="29" y="57"/>
                    <a:pt x="29" y="57"/>
                    <a:pt x="29" y="57"/>
                  </a:cubicBezTo>
                  <a:cubicBezTo>
                    <a:pt x="37" y="73"/>
                    <a:pt x="37" y="73"/>
                    <a:pt x="37" y="73"/>
                  </a:cubicBezTo>
                  <a:cubicBezTo>
                    <a:pt x="13" y="73"/>
                    <a:pt x="13" y="73"/>
                    <a:pt x="13" y="73"/>
                  </a:cubicBezTo>
                  <a:lnTo>
                    <a:pt x="13" y="104"/>
                  </a:lnTo>
                  <a:close/>
                </a:path>
              </a:pathLst>
            </a:custGeom>
            <a:solidFill>
              <a:srgbClr val="F5F5F5"/>
            </a:solidFill>
            <a:ln>
              <a:noFill/>
            </a:ln>
          </p:spPr>
          <p:txBody>
            <a:bodyPr vert="horz" wrap="square" lIns="68579" tIns="34289" rIns="68579" bIns="34289" numCol="1" anchor="t" anchorCtr="0" compatLnSpc="1"/>
            <a:lstStyle/>
            <a:p>
              <a:pPr eaLnBrk="0" hangingPunct="0">
                <a:buFont typeface="Arial" panose="020B0604020202020204" pitchFamily="34" charset="0"/>
                <a:buNone/>
              </a:pPr>
              <a:endParaRPr lang="zh-CN" altLang="en-US">
                <a:solidFill>
                  <a:prstClr val="black"/>
                </a:solidFill>
                <a:latin typeface="Arial" panose="020B0604020202020204" pitchFamily="34" charset="0"/>
                <a:ea typeface="微软雅黑" panose="020B0503020204020204" pitchFamily="34" charset="-122"/>
              </a:endParaRPr>
            </a:p>
          </p:txBody>
        </p:sp>
      </p:grpSp>
      <p:sp>
        <p:nvSpPr>
          <p:cNvPr id="22" name="TextBox 5">
            <a:extLst>
              <a:ext uri="{FF2B5EF4-FFF2-40B4-BE49-F238E27FC236}">
                <a16:creationId xmlns:a16="http://schemas.microsoft.com/office/drawing/2014/main" id="{A4117A06-B1D3-42EA-B408-7077900CAC2E}"/>
              </a:ext>
            </a:extLst>
          </p:cNvPr>
          <p:cNvSpPr txBox="1"/>
          <p:nvPr/>
        </p:nvSpPr>
        <p:spPr>
          <a:xfrm>
            <a:off x="1583668" y="2067694"/>
            <a:ext cx="5976664" cy="646325"/>
          </a:xfrm>
          <a:prstGeom prst="rect">
            <a:avLst/>
          </a:prstGeom>
          <a:noFill/>
        </p:spPr>
        <p:txBody>
          <a:bodyPr wrap="square" lIns="91434" tIns="45717" rIns="91434" bIns="45717" rtlCol="0">
            <a:spAutoFit/>
          </a:bodyPr>
          <a:lstStyle>
            <a:defPPr>
              <a:defRPr lang="zh-CN"/>
            </a:defPPr>
            <a:lvl1pPr>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chemeClr val="bg1"/>
                </a:solidFill>
                <a:effectLst/>
                <a:uLnTx/>
                <a:uFillTx/>
                <a:latin typeface="幼圆" panose="02010509060101010101" pitchFamily="49" charset="-122"/>
                <a:ea typeface="幼圆" panose="02010509060101010101" pitchFamily="49" charset="-122"/>
              </a:rPr>
              <a:t>检测设备数字化平台开发</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1" y="483235"/>
            <a:ext cx="1584235" cy="369332"/>
          </a:xfrm>
          <a:prstGeom prst="rect">
            <a:avLst/>
          </a:prstGeom>
          <a:noFill/>
        </p:spPr>
        <p:txBody>
          <a:bodyPr wrap="square" rtlCol="0">
            <a:spAutoFit/>
          </a:bodyPr>
          <a:lstStyle/>
          <a:p>
            <a:pPr algn="ctr"/>
            <a:r>
              <a:rPr lang="en-US" altLang="zh-CN" b="1" dirty="0">
                <a:solidFill>
                  <a:srgbClr val="C00000"/>
                </a:solidFill>
              </a:rPr>
              <a:t>2-2 </a:t>
            </a:r>
            <a:r>
              <a:rPr lang="zh-CN" altLang="en-US" b="1" dirty="0">
                <a:solidFill>
                  <a:srgbClr val="C00000"/>
                </a:solidFill>
              </a:rPr>
              <a:t>标题栏</a:t>
            </a:r>
            <a:endParaRPr lang="en-US" altLang="zh-CN" b="1" dirty="0">
              <a:solidFill>
                <a:srgbClr val="C00000"/>
              </a:solidFill>
            </a:endParaRPr>
          </a:p>
        </p:txBody>
      </p:sp>
      <p:sp>
        <p:nvSpPr>
          <p:cNvPr id="7" name="文本框 6"/>
          <p:cNvSpPr txBox="1"/>
          <p:nvPr/>
        </p:nvSpPr>
        <p:spPr>
          <a:xfrm>
            <a:off x="179512" y="1644854"/>
            <a:ext cx="8712968" cy="369332"/>
          </a:xfrm>
          <a:prstGeom prst="rect">
            <a:avLst/>
          </a:prstGeom>
          <a:noFill/>
        </p:spPr>
        <p:txBody>
          <a:bodyPr wrap="square" rtlCol="0">
            <a:spAutoFit/>
          </a:bodyPr>
          <a:lstStyle/>
          <a:p>
            <a:r>
              <a:rPr lang="zh-CN" altLang="en-US" b="1" dirty="0"/>
              <a:t>检测设备无实时故障时，标题栏显示“检测设备数字化平台”，显示灰色背景。</a:t>
            </a:r>
            <a:endParaRPr lang="zh-CN" altLang="en-US" dirty="0"/>
          </a:p>
        </p:txBody>
      </p:sp>
      <p:pic>
        <p:nvPicPr>
          <p:cNvPr id="6" name="图片 5">
            <a:extLst>
              <a:ext uri="{FF2B5EF4-FFF2-40B4-BE49-F238E27FC236}">
                <a16:creationId xmlns:a16="http://schemas.microsoft.com/office/drawing/2014/main" id="{38AEF52A-15B1-4FFF-AD37-A16B205616DD}"/>
              </a:ext>
            </a:extLst>
          </p:cNvPr>
          <p:cNvPicPr>
            <a:picLocks noChangeAspect="1"/>
          </p:cNvPicPr>
          <p:nvPr/>
        </p:nvPicPr>
        <p:blipFill>
          <a:blip r:embed="rId4"/>
          <a:stretch>
            <a:fillRect/>
          </a:stretch>
        </p:blipFill>
        <p:spPr>
          <a:xfrm>
            <a:off x="179512" y="900863"/>
            <a:ext cx="8712968" cy="600075"/>
          </a:xfrm>
          <a:prstGeom prst="rect">
            <a:avLst/>
          </a:prstGeom>
        </p:spPr>
      </p:pic>
      <p:pic>
        <p:nvPicPr>
          <p:cNvPr id="15" name="图片 14">
            <a:extLst>
              <a:ext uri="{FF2B5EF4-FFF2-40B4-BE49-F238E27FC236}">
                <a16:creationId xmlns:a16="http://schemas.microsoft.com/office/drawing/2014/main" id="{29D40679-CF48-49AC-9B4F-C2EBD52AAB65}"/>
              </a:ext>
            </a:extLst>
          </p:cNvPr>
          <p:cNvPicPr>
            <a:picLocks noChangeAspect="1"/>
          </p:cNvPicPr>
          <p:nvPr/>
        </p:nvPicPr>
        <p:blipFill>
          <a:blip r:embed="rId5"/>
          <a:stretch>
            <a:fillRect/>
          </a:stretch>
        </p:blipFill>
        <p:spPr>
          <a:xfrm>
            <a:off x="179512" y="2778383"/>
            <a:ext cx="8712968" cy="576263"/>
          </a:xfrm>
          <a:prstGeom prst="rect">
            <a:avLst/>
          </a:prstGeom>
        </p:spPr>
      </p:pic>
      <p:sp>
        <p:nvSpPr>
          <p:cNvPr id="21" name="文本框 20">
            <a:extLst>
              <a:ext uri="{FF2B5EF4-FFF2-40B4-BE49-F238E27FC236}">
                <a16:creationId xmlns:a16="http://schemas.microsoft.com/office/drawing/2014/main" id="{24F6C871-48C4-4A6A-825B-72DE0A481B5B}"/>
              </a:ext>
            </a:extLst>
          </p:cNvPr>
          <p:cNvSpPr txBox="1"/>
          <p:nvPr/>
        </p:nvSpPr>
        <p:spPr>
          <a:xfrm>
            <a:off x="35496" y="3472512"/>
            <a:ext cx="8712968" cy="646331"/>
          </a:xfrm>
          <a:prstGeom prst="rect">
            <a:avLst/>
          </a:prstGeom>
          <a:noFill/>
        </p:spPr>
        <p:txBody>
          <a:bodyPr wrap="square" rtlCol="0">
            <a:spAutoFit/>
          </a:bodyPr>
          <a:lstStyle/>
          <a:p>
            <a:r>
              <a:rPr lang="zh-CN" altLang="en-US" b="1" dirty="0"/>
              <a:t>当前存在实时故障时，标题栏显示最新的一条实时故障，显示红色背景。</a:t>
            </a:r>
            <a:endParaRPr lang="en-US" altLang="zh-CN" b="1" dirty="0"/>
          </a:p>
          <a:p>
            <a:r>
              <a:rPr lang="zh-CN" altLang="en-US" b="1" dirty="0"/>
              <a:t>点击标题栏将弹出菜单，弹出菜单后标题栏恢复显示灰色背景。</a:t>
            </a:r>
            <a:endParaRPr lang="zh-CN" alt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4" name="TextBox 4">
            <a:extLst>
              <a:ext uri="{FF2B5EF4-FFF2-40B4-BE49-F238E27FC236}">
                <a16:creationId xmlns:a16="http://schemas.microsoft.com/office/drawing/2014/main" id="{EFE98EC3-EEE9-4A48-AFA7-1CAD23F0199D}"/>
              </a:ext>
            </a:extLst>
          </p:cNvPr>
          <p:cNvSpPr txBox="1"/>
          <p:nvPr/>
        </p:nvSpPr>
        <p:spPr>
          <a:xfrm>
            <a:off x="323528" y="427258"/>
            <a:ext cx="1512168" cy="369332"/>
          </a:xfrm>
          <a:prstGeom prst="rect">
            <a:avLst/>
          </a:prstGeom>
          <a:noFill/>
        </p:spPr>
        <p:txBody>
          <a:bodyPr wrap="square" rtlCol="0">
            <a:spAutoFit/>
          </a:bodyPr>
          <a:lstStyle/>
          <a:p>
            <a:pPr algn="ctr"/>
            <a:r>
              <a:rPr lang="zh-CN" altLang="en-US" b="1" dirty="0">
                <a:solidFill>
                  <a:srgbClr val="C00000"/>
                </a:solidFill>
              </a:rPr>
              <a:t>标题栏</a:t>
            </a:r>
            <a:endParaRPr lang="en-US" altLang="zh-CN" b="1" dirty="0">
              <a:solidFill>
                <a:srgbClr val="C00000"/>
              </a:solidFill>
            </a:endParaRPr>
          </a:p>
        </p:txBody>
      </p:sp>
      <p:sp>
        <p:nvSpPr>
          <p:cNvPr id="35" name="文本框 34">
            <a:extLst>
              <a:ext uri="{FF2B5EF4-FFF2-40B4-BE49-F238E27FC236}">
                <a16:creationId xmlns:a16="http://schemas.microsoft.com/office/drawing/2014/main" id="{B1AC4773-E656-430B-81E7-6B90F771A7CC}"/>
              </a:ext>
            </a:extLst>
          </p:cNvPr>
          <p:cNvSpPr txBox="1"/>
          <p:nvPr/>
        </p:nvSpPr>
        <p:spPr>
          <a:xfrm>
            <a:off x="195030" y="2986176"/>
            <a:ext cx="5585588" cy="2431435"/>
          </a:xfrm>
          <a:prstGeom prst="rect">
            <a:avLst/>
          </a:prstGeom>
          <a:noFill/>
        </p:spPr>
        <p:txBody>
          <a:bodyPr wrap="square" rtlCol="0">
            <a:spAutoFit/>
          </a:bodyPr>
          <a:lstStyle/>
          <a:p>
            <a:r>
              <a:rPr lang="zh-CN" altLang="en-US" sz="1600" b="1" dirty="0"/>
              <a:t>点击标题栏的故障将弹出菜单，显示当前所有已使能的实时故障。</a:t>
            </a:r>
            <a:endParaRPr lang="en-US" altLang="zh-CN" sz="1600" b="1" dirty="0"/>
          </a:p>
          <a:p>
            <a:r>
              <a:rPr lang="zh-CN" altLang="en-US" sz="1600" b="1" dirty="0"/>
              <a:t>实时故障每</a:t>
            </a:r>
            <a:r>
              <a:rPr lang="en-US" altLang="zh-CN" sz="1600" b="1" dirty="0"/>
              <a:t>3s</a:t>
            </a:r>
            <a:r>
              <a:rPr lang="zh-CN" altLang="en-US" sz="1600" b="1" dirty="0"/>
              <a:t>从数据库中读取刷新一次，若该故障已被屏蔽则不显示。若未被屏蔽，则显示，并判断在故障历史中是否存在，若不存在则写入故障历史表中。</a:t>
            </a:r>
            <a:endParaRPr lang="en-US" altLang="zh-CN" sz="1600" b="1" dirty="0"/>
          </a:p>
          <a:p>
            <a:r>
              <a:rPr lang="zh-CN" altLang="en-US" sz="1600" b="1" dirty="0"/>
              <a:t>“忽略一次”：忽略当前选中故障。从当前故障表删除记录。</a:t>
            </a:r>
            <a:endParaRPr lang="en-US" altLang="zh-CN" sz="1600" b="1" dirty="0"/>
          </a:p>
          <a:p>
            <a:r>
              <a:rPr lang="zh-CN" altLang="en-US" sz="1600" b="1" dirty="0"/>
              <a:t>“屏蔽故障”：忽略当前选中故障，并修改该故障标志位，后续如果相同设备发生了相同故障将不再显示。</a:t>
            </a:r>
            <a:endParaRPr lang="en-US" altLang="zh-CN" sz="1600" b="1" dirty="0"/>
          </a:p>
          <a:p>
            <a:endParaRPr lang="zh-CN" altLang="en-US" dirty="0"/>
          </a:p>
        </p:txBody>
      </p:sp>
      <p:pic>
        <p:nvPicPr>
          <p:cNvPr id="2" name="图片 1">
            <a:extLst>
              <a:ext uri="{FF2B5EF4-FFF2-40B4-BE49-F238E27FC236}">
                <a16:creationId xmlns:a16="http://schemas.microsoft.com/office/drawing/2014/main" id="{69F28352-C54A-4B7D-BB41-50D9A73392E0}"/>
              </a:ext>
            </a:extLst>
          </p:cNvPr>
          <p:cNvPicPr>
            <a:picLocks noChangeAspect="1"/>
          </p:cNvPicPr>
          <p:nvPr/>
        </p:nvPicPr>
        <p:blipFill>
          <a:blip r:embed="rId4"/>
          <a:stretch>
            <a:fillRect/>
          </a:stretch>
        </p:blipFill>
        <p:spPr>
          <a:xfrm>
            <a:off x="5942502" y="1995686"/>
            <a:ext cx="3093994" cy="2610669"/>
          </a:xfrm>
          <a:prstGeom prst="rect">
            <a:avLst/>
          </a:prstGeom>
        </p:spPr>
      </p:pic>
      <p:pic>
        <p:nvPicPr>
          <p:cNvPr id="3" name="图片 2">
            <a:extLst>
              <a:ext uri="{FF2B5EF4-FFF2-40B4-BE49-F238E27FC236}">
                <a16:creationId xmlns:a16="http://schemas.microsoft.com/office/drawing/2014/main" id="{E8051ECE-C20E-4B5F-A517-F799FAAA904A}"/>
              </a:ext>
            </a:extLst>
          </p:cNvPr>
          <p:cNvPicPr>
            <a:picLocks noChangeAspect="1"/>
          </p:cNvPicPr>
          <p:nvPr/>
        </p:nvPicPr>
        <p:blipFill>
          <a:blip r:embed="rId5"/>
          <a:stretch>
            <a:fillRect/>
          </a:stretch>
        </p:blipFill>
        <p:spPr>
          <a:xfrm>
            <a:off x="5934419" y="427258"/>
            <a:ext cx="3093994" cy="1493649"/>
          </a:xfrm>
          <a:prstGeom prst="rect">
            <a:avLst/>
          </a:prstGeom>
        </p:spPr>
      </p:pic>
      <p:pic>
        <p:nvPicPr>
          <p:cNvPr id="6" name="图片 5">
            <a:extLst>
              <a:ext uri="{FF2B5EF4-FFF2-40B4-BE49-F238E27FC236}">
                <a16:creationId xmlns:a16="http://schemas.microsoft.com/office/drawing/2014/main" id="{685867A5-E4C3-4D9B-83B7-97DE267743F3}"/>
              </a:ext>
            </a:extLst>
          </p:cNvPr>
          <p:cNvPicPr>
            <a:picLocks noChangeAspect="1"/>
          </p:cNvPicPr>
          <p:nvPr/>
        </p:nvPicPr>
        <p:blipFill>
          <a:blip r:embed="rId6"/>
          <a:stretch>
            <a:fillRect/>
          </a:stretch>
        </p:blipFill>
        <p:spPr>
          <a:xfrm>
            <a:off x="611560" y="796590"/>
            <a:ext cx="4752528" cy="2189586"/>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4" name="TextBox 4">
            <a:extLst>
              <a:ext uri="{FF2B5EF4-FFF2-40B4-BE49-F238E27FC236}">
                <a16:creationId xmlns:a16="http://schemas.microsoft.com/office/drawing/2014/main" id="{EFE98EC3-EEE9-4A48-AFA7-1CAD23F0199D}"/>
              </a:ext>
            </a:extLst>
          </p:cNvPr>
          <p:cNvSpPr txBox="1"/>
          <p:nvPr/>
        </p:nvSpPr>
        <p:spPr>
          <a:xfrm>
            <a:off x="251461" y="483235"/>
            <a:ext cx="2016284" cy="369332"/>
          </a:xfrm>
          <a:prstGeom prst="rect">
            <a:avLst/>
          </a:prstGeom>
          <a:noFill/>
        </p:spPr>
        <p:txBody>
          <a:bodyPr wrap="square" rtlCol="0">
            <a:spAutoFit/>
          </a:bodyPr>
          <a:lstStyle/>
          <a:p>
            <a:pPr algn="ctr"/>
            <a:r>
              <a:rPr lang="en-US" altLang="zh-CN" b="1" dirty="0">
                <a:solidFill>
                  <a:srgbClr val="C00000"/>
                </a:solidFill>
              </a:rPr>
              <a:t>2-3 </a:t>
            </a:r>
            <a:r>
              <a:rPr lang="zh-CN" altLang="en-US" b="1" dirty="0">
                <a:solidFill>
                  <a:srgbClr val="C00000"/>
                </a:solidFill>
              </a:rPr>
              <a:t>页面选择按钮</a:t>
            </a:r>
            <a:endParaRPr lang="en-US" altLang="zh-CN" b="1" dirty="0">
              <a:solidFill>
                <a:srgbClr val="C00000"/>
              </a:solidFill>
            </a:endParaRPr>
          </a:p>
        </p:txBody>
      </p:sp>
      <p:sp>
        <p:nvSpPr>
          <p:cNvPr id="35" name="文本框 34">
            <a:extLst>
              <a:ext uri="{FF2B5EF4-FFF2-40B4-BE49-F238E27FC236}">
                <a16:creationId xmlns:a16="http://schemas.microsoft.com/office/drawing/2014/main" id="{B1AC4773-E656-430B-81E7-6B90F771A7CC}"/>
              </a:ext>
            </a:extLst>
          </p:cNvPr>
          <p:cNvSpPr txBox="1"/>
          <p:nvPr/>
        </p:nvSpPr>
        <p:spPr>
          <a:xfrm>
            <a:off x="125760" y="2067694"/>
            <a:ext cx="8712968" cy="369332"/>
          </a:xfrm>
          <a:prstGeom prst="rect">
            <a:avLst/>
          </a:prstGeom>
          <a:noFill/>
        </p:spPr>
        <p:txBody>
          <a:bodyPr wrap="square" rtlCol="0">
            <a:spAutoFit/>
          </a:bodyPr>
          <a:lstStyle/>
          <a:p>
            <a:r>
              <a:rPr lang="zh-CN" altLang="en-US" b="1" dirty="0"/>
              <a:t>点击模块按钮将弹出功能按钮菜单，点击功能按钮将翻页。</a:t>
            </a:r>
          </a:p>
        </p:txBody>
      </p:sp>
      <p:pic>
        <p:nvPicPr>
          <p:cNvPr id="3" name="图片 2">
            <a:extLst>
              <a:ext uri="{FF2B5EF4-FFF2-40B4-BE49-F238E27FC236}">
                <a16:creationId xmlns:a16="http://schemas.microsoft.com/office/drawing/2014/main" id="{E360F099-6CB9-4FC3-8DC2-874A5314EDF4}"/>
              </a:ext>
            </a:extLst>
          </p:cNvPr>
          <p:cNvPicPr>
            <a:picLocks noChangeAspect="1"/>
          </p:cNvPicPr>
          <p:nvPr/>
        </p:nvPicPr>
        <p:blipFill>
          <a:blip r:embed="rId4"/>
          <a:stretch>
            <a:fillRect/>
          </a:stretch>
        </p:blipFill>
        <p:spPr>
          <a:xfrm>
            <a:off x="125760" y="864603"/>
            <a:ext cx="8892480" cy="1090613"/>
          </a:xfrm>
          <a:prstGeom prst="rect">
            <a:avLst/>
          </a:prstGeom>
        </p:spPr>
      </p:pic>
      <p:pic>
        <p:nvPicPr>
          <p:cNvPr id="5" name="图片 4">
            <a:extLst>
              <a:ext uri="{FF2B5EF4-FFF2-40B4-BE49-F238E27FC236}">
                <a16:creationId xmlns:a16="http://schemas.microsoft.com/office/drawing/2014/main" id="{630D50F2-9470-4556-8BD3-7FFAB76C065C}"/>
              </a:ext>
            </a:extLst>
          </p:cNvPr>
          <p:cNvPicPr>
            <a:picLocks noChangeAspect="1"/>
          </p:cNvPicPr>
          <p:nvPr/>
        </p:nvPicPr>
        <p:blipFill>
          <a:blip r:embed="rId5"/>
          <a:stretch>
            <a:fillRect/>
          </a:stretch>
        </p:blipFill>
        <p:spPr>
          <a:xfrm>
            <a:off x="125760" y="3075806"/>
            <a:ext cx="8892480" cy="1133475"/>
          </a:xfrm>
          <a:prstGeom prst="rect">
            <a:avLst/>
          </a:prstGeom>
        </p:spPr>
      </p:pic>
      <p:sp>
        <p:nvSpPr>
          <p:cNvPr id="9" name="文本框 8">
            <a:extLst>
              <a:ext uri="{FF2B5EF4-FFF2-40B4-BE49-F238E27FC236}">
                <a16:creationId xmlns:a16="http://schemas.microsoft.com/office/drawing/2014/main" id="{94BA4584-EB8D-49B8-81C3-35893DA0B4DB}"/>
              </a:ext>
            </a:extLst>
          </p:cNvPr>
          <p:cNvSpPr txBox="1"/>
          <p:nvPr/>
        </p:nvSpPr>
        <p:spPr>
          <a:xfrm>
            <a:off x="152827" y="4278897"/>
            <a:ext cx="8712968" cy="646331"/>
          </a:xfrm>
          <a:prstGeom prst="rect">
            <a:avLst/>
          </a:prstGeom>
          <a:noFill/>
        </p:spPr>
        <p:txBody>
          <a:bodyPr wrap="square" rtlCol="0">
            <a:spAutoFit/>
          </a:bodyPr>
          <a:lstStyle/>
          <a:p>
            <a:r>
              <a:rPr lang="zh-CN" altLang="en-US" b="1" dirty="0"/>
              <a:t>下拉菜单颜色同功能模块按钮相同，按钮未选中、悬停、选中显示不同背景色、文字颜色。</a:t>
            </a:r>
          </a:p>
        </p:txBody>
      </p:sp>
    </p:spTree>
    <p:custDataLst>
      <p:tags r:id="rId1"/>
    </p:custDataLst>
    <p:extLst>
      <p:ext uri="{BB962C8B-B14F-4D97-AF65-F5344CB8AC3E}">
        <p14:creationId xmlns:p14="http://schemas.microsoft.com/office/powerpoint/2010/main" val="1275395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descr="4a6ce82338acfbcdeab004e8c942ff63"/>
          <p:cNvPicPr>
            <a:picLocks noChangeAspect="1"/>
          </p:cNvPicPr>
          <p:nvPr/>
        </p:nvPicPr>
        <p:blipFill>
          <a:blip r:embed="rId4"/>
          <a:stretch>
            <a:fillRect/>
          </a:stretch>
        </p:blipFill>
        <p:spPr>
          <a:xfrm rot="20880000">
            <a:off x="2642237" y="438732"/>
            <a:ext cx="3287395" cy="2424430"/>
          </a:xfrm>
          <a:prstGeom prst="rect">
            <a:avLst/>
          </a:prstGeom>
        </p:spPr>
      </p:pic>
      <p:grpSp>
        <p:nvGrpSpPr>
          <p:cNvPr id="3" name="组合 2"/>
          <p:cNvGrpSpPr/>
          <p:nvPr/>
        </p:nvGrpSpPr>
        <p:grpSpPr>
          <a:xfrm>
            <a:off x="2339752" y="815975"/>
            <a:ext cx="5464397" cy="3137535"/>
            <a:chOff x="2340005" y="553572"/>
            <a:chExt cx="5464071" cy="3125400"/>
          </a:xfrm>
        </p:grpSpPr>
        <p:sp>
          <p:nvSpPr>
            <p:cNvPr id="5" name="TextBox 5"/>
            <p:cNvSpPr txBox="1"/>
            <p:nvPr/>
          </p:nvSpPr>
          <p:spPr>
            <a:xfrm>
              <a:off x="2340005" y="2697079"/>
              <a:ext cx="4301193" cy="521190"/>
            </a:xfrm>
            <a:prstGeom prst="rect">
              <a:avLst/>
            </a:prstGeom>
            <a:noFill/>
          </p:spPr>
          <p:txBody>
            <a:bodyPr wrap="square" lIns="91434" tIns="45717" rIns="91434" bIns="45717" rtlCol="0">
              <a:spAutoFit/>
            </a:bodyPr>
            <a:lstStyle>
              <a:defPPr>
                <a:defRPr lang="zh-CN"/>
              </a:defPPr>
              <a:lvl1pPr>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dirty="0">
                  <a:solidFill>
                    <a:sysClr val="windowText" lastClr="000000">
                      <a:lumMod val="75000"/>
                      <a:lumOff val="25000"/>
                    </a:sysClr>
                  </a:solidFill>
                  <a:latin typeface="幼圆" panose="02010509060101010101" pitchFamily="49" charset="-122"/>
                  <a:ea typeface="幼圆" panose="02010509060101010101" pitchFamily="49" charset="-122"/>
                </a:rPr>
                <a:t>3.</a:t>
              </a:r>
              <a:r>
                <a:rPr lang="zh-CN" altLang="en-US" kern="0" dirty="0">
                  <a:solidFill>
                    <a:sysClr val="windowText" lastClr="000000">
                      <a:lumMod val="75000"/>
                      <a:lumOff val="25000"/>
                    </a:sysClr>
                  </a:solidFill>
                  <a:latin typeface="幼圆" panose="02010509060101010101" pitchFamily="49" charset="-122"/>
                  <a:ea typeface="幼圆" panose="02010509060101010101" pitchFamily="49" charset="-122"/>
                </a:rPr>
                <a:t>状态监测</a:t>
              </a:r>
              <a:endParaRPr kumimoji="0" lang="zh-CN" altLang="en-US" sz="2800" b="1" i="0" u="none" strike="noStrike" kern="0" cap="none" spc="0" normalizeH="0" baseline="0" noProof="0" dirty="0">
                <a:ln>
                  <a:noFill/>
                </a:ln>
                <a:solidFill>
                  <a:sysClr val="windowText" lastClr="000000">
                    <a:lumMod val="75000"/>
                    <a:lumOff val="25000"/>
                  </a:sysClr>
                </a:solidFill>
                <a:effectLst/>
                <a:uLnTx/>
                <a:uFillTx/>
                <a:latin typeface="幼圆" panose="02010509060101010101" pitchFamily="49" charset="-122"/>
                <a:ea typeface="幼圆" panose="02010509060101010101" pitchFamily="49" charset="-122"/>
              </a:endParaRPr>
            </a:p>
          </p:txBody>
        </p:sp>
        <p:grpSp>
          <p:nvGrpSpPr>
            <p:cNvPr id="6" name="组合 5"/>
            <p:cNvGrpSpPr/>
            <p:nvPr/>
          </p:nvGrpSpPr>
          <p:grpSpPr>
            <a:xfrm>
              <a:off x="3766035" y="553572"/>
              <a:ext cx="1505786" cy="1505786"/>
              <a:chOff x="2179844" y="1513973"/>
              <a:chExt cx="1505786" cy="1505786"/>
            </a:xfrm>
          </p:grpSpPr>
          <p:grpSp>
            <p:nvGrpSpPr>
              <p:cNvPr id="9" name="组合 8"/>
              <p:cNvGrpSpPr/>
              <p:nvPr/>
            </p:nvGrpSpPr>
            <p:grpSpPr>
              <a:xfrm>
                <a:off x="2179844" y="1513973"/>
                <a:ext cx="1505786" cy="1505786"/>
                <a:chOff x="8343900" y="254000"/>
                <a:chExt cx="3416300" cy="3416300"/>
              </a:xfrm>
            </p:grpSpPr>
            <p:sp>
              <p:nvSpPr>
                <p:cNvPr id="13" name="椭圆 12"/>
                <p:cNvSpPr/>
                <p:nvPr/>
              </p:nvSpPr>
              <p:spPr>
                <a:xfrm>
                  <a:off x="8343900" y="254000"/>
                  <a:ext cx="3416300" cy="3416300"/>
                </a:xfrm>
                <a:prstGeom prst="ellipse">
                  <a:avLst/>
                </a:prstGeom>
                <a:gradFill flip="none" rotWithShape="1">
                  <a:gsLst>
                    <a:gs pos="0">
                      <a:sysClr val="window" lastClr="FFFFFF"/>
                    </a:gs>
                    <a:gs pos="46000">
                      <a:sysClr val="window" lastClr="FFFFFF"/>
                    </a:gs>
                    <a:gs pos="100000">
                      <a:srgbClr val="EEECE1">
                        <a:lumMod val="90000"/>
                      </a:srgbClr>
                    </a:gs>
                  </a:gsLst>
                  <a:lin ang="2700000" scaled="1"/>
                  <a:tileRect/>
                </a:gradFill>
                <a:ln w="25400" cap="flat" cmpd="sng" algn="ctr">
                  <a:noFill/>
                  <a:prstDash val="solid"/>
                </a:ln>
                <a:effectLst>
                  <a:outerShdw blurRad="114300" dist="381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sp>
              <p:nvSpPr>
                <p:cNvPr id="14" name="椭圆 13"/>
                <p:cNvSpPr/>
                <p:nvPr/>
              </p:nvSpPr>
              <p:spPr>
                <a:xfrm>
                  <a:off x="8477524" y="387624"/>
                  <a:ext cx="3149051" cy="3149051"/>
                </a:xfrm>
                <a:prstGeom prst="ellipse">
                  <a:avLst/>
                </a:prstGeom>
                <a:solidFill>
                  <a:srgbClr val="C00000"/>
                </a:solidFill>
                <a:ln w="25400" cap="flat" cmpd="sng" algn="ctr">
                  <a:gradFill flip="none" rotWithShape="1">
                    <a:gsLst>
                      <a:gs pos="0">
                        <a:sysClr val="window" lastClr="FFFFFF">
                          <a:lumMod val="95000"/>
                        </a:sysClr>
                      </a:gs>
                      <a:gs pos="40000">
                        <a:sysClr val="window" lastClr="FFFFFF"/>
                      </a:gs>
                    </a:gsLst>
                    <a:lin ang="27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grpSp>
          <p:grpSp>
            <p:nvGrpSpPr>
              <p:cNvPr id="10" name="组合 9"/>
              <p:cNvGrpSpPr/>
              <p:nvPr/>
            </p:nvGrpSpPr>
            <p:grpSpPr>
              <a:xfrm>
                <a:off x="2466783" y="1801727"/>
                <a:ext cx="931907" cy="898796"/>
                <a:chOff x="2506109" y="1744962"/>
                <a:chExt cx="648056" cy="625030"/>
              </a:xfrm>
            </p:grpSpPr>
            <p:sp>
              <p:nvSpPr>
                <p:cNvPr id="11" name="Freeform 252"/>
                <p:cNvSpPr/>
                <p:nvPr/>
              </p:nvSpPr>
              <p:spPr bwMode="auto">
                <a:xfrm>
                  <a:off x="2608088" y="1886417"/>
                  <a:ext cx="444100" cy="483575"/>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12" name="Freeform 253"/>
                <p:cNvSpPr/>
                <p:nvPr/>
              </p:nvSpPr>
              <p:spPr bwMode="auto">
                <a:xfrm>
                  <a:off x="2506109" y="1744962"/>
                  <a:ext cx="648056" cy="35199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grpSp>
        </p:grpSp>
        <p:sp>
          <p:nvSpPr>
            <p:cNvPr id="8" name="文本框 9"/>
            <p:cNvSpPr txBox="1"/>
            <p:nvPr/>
          </p:nvSpPr>
          <p:spPr>
            <a:xfrm>
              <a:off x="5796136" y="3448140"/>
              <a:ext cx="2007940" cy="230832"/>
            </a:xfrm>
            <a:prstGeom prst="rect">
              <a:avLst/>
            </a:prstGeom>
            <a:noFill/>
          </p:spPr>
          <p:txBody>
            <a:bodyPr wrap="square" lIns="0" tIns="0" rIns="0" bIns="0" rtlCol="0">
              <a:spAutoFit/>
            </a:bodyPr>
            <a:lstStyle/>
            <a:p>
              <a:pPr marL="0" marR="0" lvl="1" indent="0" defTabSz="914400"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4263730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en-US" altLang="zh-CN" b="1" dirty="0">
                <a:solidFill>
                  <a:srgbClr val="C00000"/>
                </a:solidFill>
              </a:rPr>
              <a:t>3-1 </a:t>
            </a:r>
            <a:r>
              <a:rPr lang="zh-CN" altLang="en-US" b="1" dirty="0">
                <a:solidFill>
                  <a:srgbClr val="C00000"/>
                </a:solidFill>
              </a:rPr>
              <a:t>状态监测</a:t>
            </a:r>
            <a:r>
              <a:rPr lang="en-US" altLang="zh-CN" b="1" dirty="0">
                <a:solidFill>
                  <a:srgbClr val="C00000"/>
                </a:solidFill>
              </a:rPr>
              <a:t>-</a:t>
            </a:r>
            <a:r>
              <a:rPr lang="zh-CN" altLang="en-US" b="1" dirty="0">
                <a:solidFill>
                  <a:srgbClr val="C00000"/>
                </a:solidFill>
              </a:rPr>
              <a:t>工作状态</a:t>
            </a:r>
          </a:p>
        </p:txBody>
      </p:sp>
      <p:pic>
        <p:nvPicPr>
          <p:cNvPr id="4" name="图片 3">
            <a:extLst>
              <a:ext uri="{FF2B5EF4-FFF2-40B4-BE49-F238E27FC236}">
                <a16:creationId xmlns:a16="http://schemas.microsoft.com/office/drawing/2014/main" id="{B65ADA8D-3E07-45DD-9100-323F9399C41A}"/>
              </a:ext>
            </a:extLst>
          </p:cNvPr>
          <p:cNvPicPr>
            <a:picLocks noChangeAspect="1"/>
          </p:cNvPicPr>
          <p:nvPr/>
        </p:nvPicPr>
        <p:blipFill>
          <a:blip r:embed="rId4"/>
          <a:stretch>
            <a:fillRect/>
          </a:stretch>
        </p:blipFill>
        <p:spPr>
          <a:xfrm>
            <a:off x="35496" y="851534"/>
            <a:ext cx="6358768" cy="2872344"/>
          </a:xfrm>
          <a:prstGeom prst="rect">
            <a:avLst/>
          </a:prstGeom>
        </p:spPr>
      </p:pic>
      <p:sp>
        <p:nvSpPr>
          <p:cNvPr id="25" name="文本框 24">
            <a:extLst>
              <a:ext uri="{FF2B5EF4-FFF2-40B4-BE49-F238E27FC236}">
                <a16:creationId xmlns:a16="http://schemas.microsoft.com/office/drawing/2014/main" id="{B78BD7A6-C5FC-456F-BCD9-535CA55E34BC}"/>
              </a:ext>
            </a:extLst>
          </p:cNvPr>
          <p:cNvSpPr txBox="1"/>
          <p:nvPr/>
        </p:nvSpPr>
        <p:spPr>
          <a:xfrm>
            <a:off x="251460" y="3867894"/>
            <a:ext cx="8641020" cy="1200329"/>
          </a:xfrm>
          <a:prstGeom prst="rect">
            <a:avLst/>
          </a:prstGeom>
          <a:noFill/>
        </p:spPr>
        <p:txBody>
          <a:bodyPr wrap="square" rtlCol="0">
            <a:spAutoFit/>
          </a:bodyPr>
          <a:lstStyle/>
          <a:p>
            <a:r>
              <a:rPr lang="zh-CN" altLang="en-US" b="1" dirty="0"/>
              <a:t>工作状态：显示产线、设备对应的状态、实时参数。</a:t>
            </a:r>
            <a:endParaRPr lang="en-US" altLang="zh-CN" b="1" dirty="0"/>
          </a:p>
          <a:p>
            <a:r>
              <a:rPr lang="zh-CN" altLang="en-US" b="1" dirty="0"/>
              <a:t>侧边栏：共用用户控件。各产线图片、各产线名称、各产线当前的设备总数。总览显示所有检测设备总数。</a:t>
            </a:r>
            <a:endParaRPr lang="en-US" altLang="zh-CN" b="1" dirty="0"/>
          </a:p>
          <a:p>
            <a:r>
              <a:rPr lang="zh-CN" altLang="en-US" b="1" dirty="0"/>
              <a:t>显示各产线状态，若该产线中有设备曾发生了故障，则显示异常，否则显示正常。</a:t>
            </a:r>
          </a:p>
        </p:txBody>
      </p:sp>
      <p:pic>
        <p:nvPicPr>
          <p:cNvPr id="26" name="图片 25">
            <a:extLst>
              <a:ext uri="{FF2B5EF4-FFF2-40B4-BE49-F238E27FC236}">
                <a16:creationId xmlns:a16="http://schemas.microsoft.com/office/drawing/2014/main" id="{2CBE6395-62A3-4B76-9D97-85F72448287D}"/>
              </a:ext>
            </a:extLst>
          </p:cNvPr>
          <p:cNvPicPr>
            <a:picLocks noChangeAspect="1"/>
          </p:cNvPicPr>
          <p:nvPr/>
        </p:nvPicPr>
        <p:blipFill>
          <a:blip r:embed="rId5"/>
          <a:stretch>
            <a:fillRect/>
          </a:stretch>
        </p:blipFill>
        <p:spPr>
          <a:xfrm>
            <a:off x="5924328" y="389871"/>
            <a:ext cx="3184004" cy="3334008"/>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zh-CN" altLang="en-US" b="1" dirty="0">
                <a:solidFill>
                  <a:srgbClr val="C00000"/>
                </a:solidFill>
              </a:rPr>
              <a:t>状态监测</a:t>
            </a:r>
            <a:r>
              <a:rPr lang="en-US" altLang="zh-CN" b="1" dirty="0">
                <a:solidFill>
                  <a:srgbClr val="C00000"/>
                </a:solidFill>
              </a:rPr>
              <a:t>-</a:t>
            </a:r>
            <a:r>
              <a:rPr lang="zh-CN" altLang="en-US" b="1" dirty="0">
                <a:solidFill>
                  <a:srgbClr val="C00000"/>
                </a:solidFill>
              </a:rPr>
              <a:t>工作状态</a:t>
            </a:r>
          </a:p>
        </p:txBody>
      </p:sp>
      <p:pic>
        <p:nvPicPr>
          <p:cNvPr id="8" name="图片 7">
            <a:extLst>
              <a:ext uri="{FF2B5EF4-FFF2-40B4-BE49-F238E27FC236}">
                <a16:creationId xmlns:a16="http://schemas.microsoft.com/office/drawing/2014/main" id="{6EA9E86E-53F0-4B07-8B19-33E356EFCB1D}"/>
              </a:ext>
            </a:extLst>
          </p:cNvPr>
          <p:cNvPicPr>
            <a:picLocks noChangeAspect="1"/>
          </p:cNvPicPr>
          <p:nvPr/>
        </p:nvPicPr>
        <p:blipFill>
          <a:blip r:embed="rId4"/>
          <a:stretch>
            <a:fillRect/>
          </a:stretch>
        </p:blipFill>
        <p:spPr>
          <a:xfrm>
            <a:off x="467544" y="2777769"/>
            <a:ext cx="3888432" cy="2248023"/>
          </a:xfrm>
          <a:prstGeom prst="rect">
            <a:avLst/>
          </a:prstGeom>
        </p:spPr>
      </p:pic>
      <p:sp>
        <p:nvSpPr>
          <p:cNvPr id="11" name="文本框 10">
            <a:extLst>
              <a:ext uri="{FF2B5EF4-FFF2-40B4-BE49-F238E27FC236}">
                <a16:creationId xmlns:a16="http://schemas.microsoft.com/office/drawing/2014/main" id="{627D50D3-09DC-4DAA-A1A1-2D41A79B84F3}"/>
              </a:ext>
            </a:extLst>
          </p:cNvPr>
          <p:cNvSpPr txBox="1"/>
          <p:nvPr/>
        </p:nvSpPr>
        <p:spPr>
          <a:xfrm>
            <a:off x="90500" y="860994"/>
            <a:ext cx="3186608" cy="1815882"/>
          </a:xfrm>
          <a:prstGeom prst="rect">
            <a:avLst/>
          </a:prstGeom>
          <a:noFill/>
        </p:spPr>
        <p:txBody>
          <a:bodyPr wrap="square" rtlCol="0">
            <a:spAutoFit/>
          </a:bodyPr>
          <a:lstStyle/>
          <a:p>
            <a:r>
              <a:rPr lang="zh-CN" altLang="en-US" sz="1600" b="1" dirty="0"/>
              <a:t>选中产线时，从表中读取选中的产线有哪些设备。并分别显示各个设备的前</a:t>
            </a:r>
            <a:r>
              <a:rPr lang="en-US" altLang="zh-CN" sz="1600" b="1" dirty="0"/>
              <a:t>5</a:t>
            </a:r>
            <a:r>
              <a:rPr lang="zh-CN" altLang="en-US" sz="1600" b="1" dirty="0"/>
              <a:t>个参数名和参数值，以红绿标识状态。未使能的设备显示未定义，一页显示</a:t>
            </a:r>
            <a:r>
              <a:rPr lang="en-US" altLang="zh-CN" sz="1600" b="1" dirty="0"/>
              <a:t>10</a:t>
            </a:r>
            <a:r>
              <a:rPr lang="zh-CN" altLang="en-US" sz="1600" b="1" dirty="0"/>
              <a:t>个设备，设备数量多于</a:t>
            </a:r>
            <a:r>
              <a:rPr lang="en-US" altLang="zh-CN" sz="1600" b="1" dirty="0"/>
              <a:t>10</a:t>
            </a:r>
            <a:r>
              <a:rPr lang="zh-CN" altLang="en-US" sz="1600" b="1" dirty="0"/>
              <a:t>少于</a:t>
            </a:r>
            <a:r>
              <a:rPr lang="en-US" altLang="zh-CN" sz="1600" b="1" dirty="0"/>
              <a:t>20</a:t>
            </a:r>
            <a:r>
              <a:rPr lang="zh-CN" altLang="en-US" sz="1600" b="1" dirty="0"/>
              <a:t>时，显示</a:t>
            </a:r>
            <a:r>
              <a:rPr lang="en-US" altLang="zh-CN" sz="1600" b="1" dirty="0"/>
              <a:t>2</a:t>
            </a:r>
            <a:r>
              <a:rPr lang="zh-CN" altLang="en-US" sz="1600" b="1" dirty="0"/>
              <a:t>页共</a:t>
            </a:r>
            <a:r>
              <a:rPr lang="en-US" altLang="zh-CN" sz="1600" b="1" dirty="0"/>
              <a:t>20</a:t>
            </a:r>
            <a:r>
              <a:rPr lang="zh-CN" altLang="en-US" sz="1600" b="1" dirty="0"/>
              <a:t>个，以此类推。</a:t>
            </a:r>
          </a:p>
        </p:txBody>
      </p:sp>
      <p:pic>
        <p:nvPicPr>
          <p:cNvPr id="7" name="图片 6">
            <a:extLst>
              <a:ext uri="{FF2B5EF4-FFF2-40B4-BE49-F238E27FC236}">
                <a16:creationId xmlns:a16="http://schemas.microsoft.com/office/drawing/2014/main" id="{684315D7-042D-479B-8CF3-D0E92EDE3943}"/>
              </a:ext>
            </a:extLst>
          </p:cNvPr>
          <p:cNvPicPr>
            <a:picLocks noChangeAspect="1"/>
          </p:cNvPicPr>
          <p:nvPr/>
        </p:nvPicPr>
        <p:blipFill>
          <a:blip r:embed="rId5"/>
          <a:stretch>
            <a:fillRect/>
          </a:stretch>
        </p:blipFill>
        <p:spPr>
          <a:xfrm>
            <a:off x="3434077" y="411510"/>
            <a:ext cx="5688632" cy="2366259"/>
          </a:xfrm>
          <a:prstGeom prst="rect">
            <a:avLst/>
          </a:prstGeom>
        </p:spPr>
      </p:pic>
      <p:pic>
        <p:nvPicPr>
          <p:cNvPr id="3" name="图片 2">
            <a:extLst>
              <a:ext uri="{FF2B5EF4-FFF2-40B4-BE49-F238E27FC236}">
                <a16:creationId xmlns:a16="http://schemas.microsoft.com/office/drawing/2014/main" id="{32FF6DFD-CB76-46EF-921F-51125681F6F0}"/>
              </a:ext>
            </a:extLst>
          </p:cNvPr>
          <p:cNvPicPr>
            <a:picLocks noChangeAspect="1"/>
          </p:cNvPicPr>
          <p:nvPr/>
        </p:nvPicPr>
        <p:blipFill>
          <a:blip r:embed="rId6"/>
          <a:stretch>
            <a:fillRect/>
          </a:stretch>
        </p:blipFill>
        <p:spPr>
          <a:xfrm>
            <a:off x="4786279" y="2767314"/>
            <a:ext cx="3888432" cy="2258478"/>
          </a:xfrm>
          <a:prstGeom prst="rect">
            <a:avLst/>
          </a:prstGeom>
        </p:spPr>
      </p:pic>
    </p:spTree>
    <p:custDataLst>
      <p:tags r:id="rId1"/>
    </p:custDataLst>
    <p:extLst>
      <p:ext uri="{BB962C8B-B14F-4D97-AF65-F5344CB8AC3E}">
        <p14:creationId xmlns:p14="http://schemas.microsoft.com/office/powerpoint/2010/main" val="1136365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en-US" altLang="zh-CN" b="1" dirty="0">
                <a:solidFill>
                  <a:srgbClr val="C00000"/>
                </a:solidFill>
              </a:rPr>
              <a:t>3-2 </a:t>
            </a:r>
            <a:r>
              <a:rPr lang="zh-CN" altLang="en-US" b="1" dirty="0">
                <a:solidFill>
                  <a:srgbClr val="C00000"/>
                </a:solidFill>
              </a:rPr>
              <a:t>状态监测</a:t>
            </a:r>
            <a:r>
              <a:rPr lang="en-US" altLang="zh-CN" b="1" dirty="0">
                <a:solidFill>
                  <a:srgbClr val="C00000"/>
                </a:solidFill>
              </a:rPr>
              <a:t>-</a:t>
            </a:r>
            <a:r>
              <a:rPr lang="zh-CN" altLang="en-US" b="1" dirty="0">
                <a:solidFill>
                  <a:srgbClr val="C00000"/>
                </a:solidFill>
              </a:rPr>
              <a:t>实时数据</a:t>
            </a:r>
          </a:p>
        </p:txBody>
      </p:sp>
      <p:sp>
        <p:nvSpPr>
          <p:cNvPr id="25" name="文本框 24">
            <a:extLst>
              <a:ext uri="{FF2B5EF4-FFF2-40B4-BE49-F238E27FC236}">
                <a16:creationId xmlns:a16="http://schemas.microsoft.com/office/drawing/2014/main" id="{B78BD7A6-C5FC-456F-BCD9-535CA55E34BC}"/>
              </a:ext>
            </a:extLst>
          </p:cNvPr>
          <p:cNvSpPr txBox="1"/>
          <p:nvPr/>
        </p:nvSpPr>
        <p:spPr>
          <a:xfrm>
            <a:off x="107504" y="4083918"/>
            <a:ext cx="8712968" cy="830997"/>
          </a:xfrm>
          <a:prstGeom prst="rect">
            <a:avLst/>
          </a:prstGeom>
          <a:noFill/>
        </p:spPr>
        <p:txBody>
          <a:bodyPr wrap="square" rtlCol="0">
            <a:spAutoFit/>
          </a:bodyPr>
          <a:lstStyle/>
          <a:p>
            <a:r>
              <a:rPr lang="zh-CN" altLang="en-US" sz="1600" b="1" dirty="0"/>
              <a:t>实时数据：显示设备的所有实时参数与实时图片。</a:t>
            </a:r>
            <a:endParaRPr lang="en-US" altLang="zh-CN" sz="1600" b="1" dirty="0"/>
          </a:p>
          <a:p>
            <a:r>
              <a:rPr lang="zh-CN" altLang="en-US" sz="1600" b="1" dirty="0"/>
              <a:t>侧边栏：共用用户控件。点击产线按钮，弹出子菜单显示对应产线所有的检测设备，点击设备按钮后，将在上方导航栏显示当前点击的产线</a:t>
            </a:r>
            <a:r>
              <a:rPr lang="en-US" altLang="zh-CN" sz="1600" b="1" dirty="0"/>
              <a:t>-</a:t>
            </a:r>
            <a:r>
              <a:rPr lang="zh-CN" altLang="en-US" sz="1600" b="1" dirty="0"/>
              <a:t>设备。并在右侧显示对应设备的实时参数。</a:t>
            </a:r>
            <a:endParaRPr lang="en-US" altLang="zh-CN" sz="1600" b="1" dirty="0"/>
          </a:p>
        </p:txBody>
      </p:sp>
      <p:pic>
        <p:nvPicPr>
          <p:cNvPr id="6" name="图片 5">
            <a:extLst>
              <a:ext uri="{FF2B5EF4-FFF2-40B4-BE49-F238E27FC236}">
                <a16:creationId xmlns:a16="http://schemas.microsoft.com/office/drawing/2014/main" id="{4A5B8C70-890E-4C8B-8BE7-E2DC6BB1AA18}"/>
              </a:ext>
            </a:extLst>
          </p:cNvPr>
          <p:cNvPicPr>
            <a:picLocks noChangeAspect="1"/>
          </p:cNvPicPr>
          <p:nvPr/>
        </p:nvPicPr>
        <p:blipFill>
          <a:blip r:embed="rId4"/>
          <a:stretch>
            <a:fillRect/>
          </a:stretch>
        </p:blipFill>
        <p:spPr>
          <a:xfrm>
            <a:off x="683568" y="849707"/>
            <a:ext cx="7667421" cy="3232383"/>
          </a:xfrm>
          <a:prstGeom prst="rect">
            <a:avLst/>
          </a:prstGeom>
        </p:spPr>
      </p:pic>
    </p:spTree>
    <p:custDataLst>
      <p:tags r:id="rId1"/>
    </p:custDataLst>
    <p:extLst>
      <p:ext uri="{BB962C8B-B14F-4D97-AF65-F5344CB8AC3E}">
        <p14:creationId xmlns:p14="http://schemas.microsoft.com/office/powerpoint/2010/main" val="740024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zh-CN" altLang="en-US" b="1" dirty="0">
                <a:solidFill>
                  <a:srgbClr val="C00000"/>
                </a:solidFill>
              </a:rPr>
              <a:t>状态监测</a:t>
            </a:r>
            <a:r>
              <a:rPr lang="en-US" altLang="zh-CN" b="1" dirty="0">
                <a:solidFill>
                  <a:srgbClr val="C00000"/>
                </a:solidFill>
              </a:rPr>
              <a:t>-</a:t>
            </a:r>
            <a:r>
              <a:rPr lang="zh-CN" altLang="en-US" b="1" dirty="0">
                <a:solidFill>
                  <a:srgbClr val="C00000"/>
                </a:solidFill>
              </a:rPr>
              <a:t>实时数据</a:t>
            </a:r>
          </a:p>
        </p:txBody>
      </p:sp>
      <p:sp>
        <p:nvSpPr>
          <p:cNvPr id="25" name="文本框 24">
            <a:extLst>
              <a:ext uri="{FF2B5EF4-FFF2-40B4-BE49-F238E27FC236}">
                <a16:creationId xmlns:a16="http://schemas.microsoft.com/office/drawing/2014/main" id="{B78BD7A6-C5FC-456F-BCD9-535CA55E34BC}"/>
              </a:ext>
            </a:extLst>
          </p:cNvPr>
          <p:cNvSpPr txBox="1"/>
          <p:nvPr/>
        </p:nvSpPr>
        <p:spPr>
          <a:xfrm>
            <a:off x="232578" y="2931790"/>
            <a:ext cx="8712968" cy="369332"/>
          </a:xfrm>
          <a:prstGeom prst="rect">
            <a:avLst/>
          </a:prstGeom>
          <a:noFill/>
        </p:spPr>
        <p:txBody>
          <a:bodyPr wrap="square" rtlCol="0">
            <a:spAutoFit/>
          </a:bodyPr>
          <a:lstStyle/>
          <a:p>
            <a:r>
              <a:rPr lang="zh-CN" altLang="en-US" b="1" dirty="0"/>
              <a:t>导航栏下方，可通过左右滑动控制显示实时图片或缺陷图片。</a:t>
            </a:r>
          </a:p>
        </p:txBody>
      </p:sp>
      <p:pic>
        <p:nvPicPr>
          <p:cNvPr id="4" name="图片 3">
            <a:extLst>
              <a:ext uri="{FF2B5EF4-FFF2-40B4-BE49-F238E27FC236}">
                <a16:creationId xmlns:a16="http://schemas.microsoft.com/office/drawing/2014/main" id="{4064C16F-1FEB-4A0C-883C-4F7A80694149}"/>
              </a:ext>
            </a:extLst>
          </p:cNvPr>
          <p:cNvPicPr>
            <a:picLocks noChangeAspect="1"/>
          </p:cNvPicPr>
          <p:nvPr/>
        </p:nvPicPr>
        <p:blipFill>
          <a:blip r:embed="rId4"/>
          <a:stretch>
            <a:fillRect/>
          </a:stretch>
        </p:blipFill>
        <p:spPr>
          <a:xfrm>
            <a:off x="127175" y="851535"/>
            <a:ext cx="4411416" cy="2042457"/>
          </a:xfrm>
          <a:prstGeom prst="rect">
            <a:avLst/>
          </a:prstGeom>
        </p:spPr>
      </p:pic>
      <p:pic>
        <p:nvPicPr>
          <p:cNvPr id="8" name="图片 7">
            <a:extLst>
              <a:ext uri="{FF2B5EF4-FFF2-40B4-BE49-F238E27FC236}">
                <a16:creationId xmlns:a16="http://schemas.microsoft.com/office/drawing/2014/main" id="{52DB248B-DEB3-4957-9E9C-2FFBC0E94AAA}"/>
              </a:ext>
            </a:extLst>
          </p:cNvPr>
          <p:cNvPicPr>
            <a:picLocks noChangeAspect="1"/>
          </p:cNvPicPr>
          <p:nvPr/>
        </p:nvPicPr>
        <p:blipFill>
          <a:blip r:embed="rId5"/>
          <a:stretch>
            <a:fillRect/>
          </a:stretch>
        </p:blipFill>
        <p:spPr>
          <a:xfrm>
            <a:off x="4716016" y="851534"/>
            <a:ext cx="4302353" cy="2008247"/>
          </a:xfrm>
          <a:prstGeom prst="rect">
            <a:avLst/>
          </a:prstGeom>
        </p:spPr>
      </p:pic>
    </p:spTree>
    <p:custDataLst>
      <p:tags r:id="rId1"/>
    </p:custDataLst>
    <p:extLst>
      <p:ext uri="{BB962C8B-B14F-4D97-AF65-F5344CB8AC3E}">
        <p14:creationId xmlns:p14="http://schemas.microsoft.com/office/powerpoint/2010/main" val="1303844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zh-CN" altLang="en-US" b="1" dirty="0">
                <a:solidFill>
                  <a:srgbClr val="C00000"/>
                </a:solidFill>
              </a:rPr>
              <a:t>状态监测</a:t>
            </a:r>
            <a:r>
              <a:rPr lang="en-US" altLang="zh-CN" b="1" dirty="0">
                <a:solidFill>
                  <a:srgbClr val="C00000"/>
                </a:solidFill>
              </a:rPr>
              <a:t>-</a:t>
            </a:r>
            <a:r>
              <a:rPr lang="zh-CN" altLang="en-US" b="1" dirty="0">
                <a:solidFill>
                  <a:srgbClr val="C00000"/>
                </a:solidFill>
              </a:rPr>
              <a:t>实时数据</a:t>
            </a:r>
          </a:p>
        </p:txBody>
      </p:sp>
      <p:sp>
        <p:nvSpPr>
          <p:cNvPr id="25" name="文本框 24">
            <a:extLst>
              <a:ext uri="{FF2B5EF4-FFF2-40B4-BE49-F238E27FC236}">
                <a16:creationId xmlns:a16="http://schemas.microsoft.com/office/drawing/2014/main" id="{B78BD7A6-C5FC-456F-BCD9-535CA55E34BC}"/>
              </a:ext>
            </a:extLst>
          </p:cNvPr>
          <p:cNvSpPr txBox="1"/>
          <p:nvPr/>
        </p:nvSpPr>
        <p:spPr>
          <a:xfrm>
            <a:off x="215516" y="3722615"/>
            <a:ext cx="8712968" cy="1200329"/>
          </a:xfrm>
          <a:prstGeom prst="rect">
            <a:avLst/>
          </a:prstGeom>
          <a:noFill/>
        </p:spPr>
        <p:txBody>
          <a:bodyPr wrap="square" rtlCol="0">
            <a:spAutoFit/>
          </a:bodyPr>
          <a:lstStyle/>
          <a:p>
            <a:r>
              <a:rPr lang="zh-CN" altLang="en-US" b="1" dirty="0"/>
              <a:t>下方显示产线图片，通过闪烁的小圆点标识选中设备在产线的位置。当选中某条产线的某个设备时，通过读取设备的坐标改变小圆点的位置。</a:t>
            </a:r>
            <a:endParaRPr lang="en-US" altLang="zh-CN" b="1" dirty="0"/>
          </a:p>
          <a:p>
            <a:r>
              <a:rPr lang="zh-CN" altLang="en-US" b="1" dirty="0"/>
              <a:t>页面右侧显示当前选中设备的各项参数，从表中读取各参数名称、参数值、参数单位、参数阈值，当参数在阈值范围之外时，对应行的颜色变为红色。</a:t>
            </a:r>
          </a:p>
        </p:txBody>
      </p:sp>
      <p:pic>
        <p:nvPicPr>
          <p:cNvPr id="4" name="图片 3">
            <a:extLst>
              <a:ext uri="{FF2B5EF4-FFF2-40B4-BE49-F238E27FC236}">
                <a16:creationId xmlns:a16="http://schemas.microsoft.com/office/drawing/2014/main" id="{E694C0FD-2A6D-4B78-817D-F9D2461B7CFC}"/>
              </a:ext>
            </a:extLst>
          </p:cNvPr>
          <p:cNvPicPr>
            <a:picLocks noChangeAspect="1"/>
          </p:cNvPicPr>
          <p:nvPr/>
        </p:nvPicPr>
        <p:blipFill>
          <a:blip r:embed="rId4"/>
          <a:stretch>
            <a:fillRect/>
          </a:stretch>
        </p:blipFill>
        <p:spPr>
          <a:xfrm>
            <a:off x="0" y="882000"/>
            <a:ext cx="6476534" cy="2193806"/>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192" y="665136"/>
            <a:ext cx="2701842" cy="197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11586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zh-CN" altLang="en-US" b="1" dirty="0">
                <a:solidFill>
                  <a:srgbClr val="C00000"/>
                </a:solidFill>
              </a:rPr>
              <a:t>状态监测</a:t>
            </a:r>
            <a:r>
              <a:rPr lang="en-US" altLang="zh-CN" b="1" dirty="0">
                <a:solidFill>
                  <a:srgbClr val="C00000"/>
                </a:solidFill>
              </a:rPr>
              <a:t>-</a:t>
            </a:r>
            <a:r>
              <a:rPr lang="zh-CN" altLang="en-US" b="1" dirty="0">
                <a:solidFill>
                  <a:srgbClr val="C00000"/>
                </a:solidFill>
              </a:rPr>
              <a:t>实时数据</a:t>
            </a:r>
          </a:p>
        </p:txBody>
      </p:sp>
      <p:sp>
        <p:nvSpPr>
          <p:cNvPr id="6" name="文本框 5">
            <a:extLst>
              <a:ext uri="{FF2B5EF4-FFF2-40B4-BE49-F238E27FC236}">
                <a16:creationId xmlns:a16="http://schemas.microsoft.com/office/drawing/2014/main" id="{29962A59-B9BC-4E6B-95A2-9E2F2B146CD5}"/>
              </a:ext>
            </a:extLst>
          </p:cNvPr>
          <p:cNvSpPr txBox="1"/>
          <p:nvPr/>
        </p:nvSpPr>
        <p:spPr>
          <a:xfrm>
            <a:off x="107504" y="3651870"/>
            <a:ext cx="8712968" cy="923330"/>
          </a:xfrm>
          <a:prstGeom prst="rect">
            <a:avLst/>
          </a:prstGeom>
          <a:noFill/>
        </p:spPr>
        <p:txBody>
          <a:bodyPr wrap="square" rtlCol="0">
            <a:spAutoFit/>
          </a:bodyPr>
          <a:lstStyle/>
          <a:p>
            <a:r>
              <a:rPr lang="zh-CN" altLang="en-US" dirty="0"/>
              <a:t>左表：设备实时参数上下限表，各设备的坐标、有效参数个数（预留共</a:t>
            </a:r>
            <a:r>
              <a:rPr lang="en-US" altLang="zh-CN" dirty="0"/>
              <a:t>64</a:t>
            </a:r>
            <a:r>
              <a:rPr lang="zh-CN" altLang="en-US" dirty="0"/>
              <a:t>个），各参数阈值</a:t>
            </a:r>
            <a:endParaRPr lang="en-US" altLang="zh-CN" dirty="0"/>
          </a:p>
          <a:p>
            <a:r>
              <a:rPr lang="zh-CN" altLang="en-US" dirty="0"/>
              <a:t>右表：设备各参数的参数名、各参数的单位</a:t>
            </a:r>
          </a:p>
        </p:txBody>
      </p:sp>
      <p:pic>
        <p:nvPicPr>
          <p:cNvPr id="3" name="图片 2">
            <a:extLst>
              <a:ext uri="{FF2B5EF4-FFF2-40B4-BE49-F238E27FC236}">
                <a16:creationId xmlns:a16="http://schemas.microsoft.com/office/drawing/2014/main" id="{7A78ED90-ADDE-4234-8C0D-C1BAE8F78DF9}"/>
              </a:ext>
            </a:extLst>
          </p:cNvPr>
          <p:cNvPicPr>
            <a:picLocks noChangeAspect="1"/>
          </p:cNvPicPr>
          <p:nvPr/>
        </p:nvPicPr>
        <p:blipFill>
          <a:blip r:embed="rId4"/>
          <a:stretch>
            <a:fillRect/>
          </a:stretch>
        </p:blipFill>
        <p:spPr>
          <a:xfrm>
            <a:off x="107504" y="828211"/>
            <a:ext cx="4365252" cy="2751651"/>
          </a:xfrm>
          <a:prstGeom prst="rect">
            <a:avLst/>
          </a:prstGeom>
        </p:spPr>
      </p:pic>
      <p:pic>
        <p:nvPicPr>
          <p:cNvPr id="9" name="图片 8">
            <a:extLst>
              <a:ext uri="{FF2B5EF4-FFF2-40B4-BE49-F238E27FC236}">
                <a16:creationId xmlns:a16="http://schemas.microsoft.com/office/drawing/2014/main" id="{146406BC-FADF-4EBF-A0C4-EC8A7FF748DE}"/>
              </a:ext>
            </a:extLst>
          </p:cNvPr>
          <p:cNvPicPr>
            <a:picLocks noChangeAspect="1"/>
          </p:cNvPicPr>
          <p:nvPr/>
        </p:nvPicPr>
        <p:blipFill>
          <a:blip r:embed="rId5"/>
          <a:stretch>
            <a:fillRect/>
          </a:stretch>
        </p:blipFill>
        <p:spPr>
          <a:xfrm>
            <a:off x="4525091" y="817599"/>
            <a:ext cx="4553243" cy="2751651"/>
          </a:xfrm>
          <a:prstGeom prst="rect">
            <a:avLst/>
          </a:prstGeom>
        </p:spPr>
      </p:pic>
    </p:spTree>
    <p:custDataLst>
      <p:tags r:id="rId1"/>
    </p:custDataLst>
    <p:extLst>
      <p:ext uri="{BB962C8B-B14F-4D97-AF65-F5344CB8AC3E}">
        <p14:creationId xmlns:p14="http://schemas.microsoft.com/office/powerpoint/2010/main" val="385410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descr="4a6ce82338acfbcdeab004e8c942ff63"/>
          <p:cNvPicPr>
            <a:picLocks noChangeAspect="1"/>
          </p:cNvPicPr>
          <p:nvPr/>
        </p:nvPicPr>
        <p:blipFill>
          <a:blip r:embed="rId4"/>
          <a:stretch>
            <a:fillRect/>
          </a:stretch>
        </p:blipFill>
        <p:spPr>
          <a:xfrm rot="4080000">
            <a:off x="608873" y="814705"/>
            <a:ext cx="4067810" cy="3359785"/>
          </a:xfrm>
          <a:prstGeom prst="rect">
            <a:avLst/>
          </a:prstGeom>
        </p:spPr>
      </p:pic>
      <p:grpSp>
        <p:nvGrpSpPr>
          <p:cNvPr id="3" name="组合 2"/>
          <p:cNvGrpSpPr/>
          <p:nvPr/>
        </p:nvGrpSpPr>
        <p:grpSpPr>
          <a:xfrm>
            <a:off x="1793240" y="1299993"/>
            <a:ext cx="3466821" cy="3527279"/>
            <a:chOff x="1006622" y="1157913"/>
            <a:chExt cx="3466675" cy="3484487"/>
          </a:xfrm>
        </p:grpSpPr>
        <p:sp>
          <p:nvSpPr>
            <p:cNvPr id="37" name="Freeform 22"/>
            <p:cNvSpPr>
              <a:spLocks noEditPoints="1"/>
            </p:cNvSpPr>
            <p:nvPr/>
          </p:nvSpPr>
          <p:spPr bwMode="auto">
            <a:xfrm>
              <a:off x="2449165" y="2720916"/>
              <a:ext cx="189922" cy="223034"/>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FFFFF"/>
            </a:solidFill>
            <a:ln>
              <a:noFill/>
            </a:ln>
          </p:spPr>
          <p:txBody>
            <a:bodyPr vert="horz" wrap="square" lIns="67204" tIns="33602" rIns="67204" bIns="3360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75" b="0" i="0" u="none" strike="noStrike" kern="0" cap="none" spc="0" normalizeH="0" baseline="0" noProof="0">
                <a:ln>
                  <a:noFill/>
                </a:ln>
                <a:solidFill>
                  <a:sysClr val="windowText" lastClr="000000"/>
                </a:solidFill>
                <a:effectLst/>
                <a:uLnTx/>
                <a:uFillTx/>
              </a:endParaRPr>
            </a:p>
          </p:txBody>
        </p:sp>
        <p:sp>
          <p:nvSpPr>
            <p:cNvPr id="31" name="Freeform 12"/>
            <p:cNvSpPr>
              <a:spLocks noEditPoints="1"/>
            </p:cNvSpPr>
            <p:nvPr/>
          </p:nvSpPr>
          <p:spPr bwMode="auto">
            <a:xfrm>
              <a:off x="4248758" y="4475038"/>
              <a:ext cx="224539" cy="167362"/>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rgbClr val="FFFFFF"/>
            </a:solidFill>
            <a:ln>
              <a:noFill/>
            </a:ln>
          </p:spPr>
          <p:txBody>
            <a:bodyPr vert="horz" wrap="square" lIns="67204" tIns="33602" rIns="67204" bIns="3360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75" b="0" i="0" u="none" strike="noStrike" kern="0" cap="none" spc="0" normalizeH="0" baseline="0" noProof="0">
                <a:ln>
                  <a:noFill/>
                </a:ln>
                <a:solidFill>
                  <a:srgbClr val="C4C7CB"/>
                </a:solidFill>
                <a:effectLst/>
                <a:uLnTx/>
                <a:uFillTx/>
              </a:endParaRPr>
            </a:p>
          </p:txBody>
        </p:sp>
        <p:grpSp>
          <p:nvGrpSpPr>
            <p:cNvPr id="12" name="组合 11"/>
            <p:cNvGrpSpPr/>
            <p:nvPr/>
          </p:nvGrpSpPr>
          <p:grpSpPr>
            <a:xfrm>
              <a:off x="1006622" y="1157913"/>
              <a:ext cx="2269234" cy="2404739"/>
              <a:chOff x="3418268" y="2079703"/>
              <a:chExt cx="2673043" cy="2673043"/>
            </a:xfrm>
          </p:grpSpPr>
          <p:sp>
            <p:nvSpPr>
              <p:cNvPr id="27" name="椭圆 26"/>
              <p:cNvSpPr/>
              <p:nvPr/>
            </p:nvSpPr>
            <p:spPr>
              <a:xfrm>
                <a:off x="3418268" y="2079703"/>
                <a:ext cx="2673043" cy="2673043"/>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28" name="圆角矩形 68"/>
              <p:cNvSpPr/>
              <p:nvPr/>
            </p:nvSpPr>
            <p:spPr>
              <a:xfrm>
                <a:off x="3600764" y="2287051"/>
                <a:ext cx="2289788" cy="2205433"/>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29" name="文本框 20"/>
              <p:cNvSpPr>
                <a:spLocks noChangeArrowheads="1"/>
              </p:cNvSpPr>
              <p:nvPr/>
            </p:nvSpPr>
            <p:spPr bwMode="auto">
              <a:xfrm>
                <a:off x="3957563" y="3050947"/>
                <a:ext cx="1795477" cy="69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530" b="1" i="0" u="none" strike="noStrike" kern="0" cap="none" spc="0" normalizeH="0" baseline="0" noProof="0" dirty="0">
                    <a:ln>
                      <a:noFill/>
                    </a:ln>
                    <a:solidFill>
                      <a:srgbClr val="F8F8F8"/>
                    </a:solidFill>
                    <a:effectLst/>
                    <a:uLnTx/>
                    <a:uFillTx/>
                    <a:latin typeface="幼圆" panose="02010509060101010101" pitchFamily="49" charset="-122"/>
                    <a:ea typeface="幼圆" panose="02010509060101010101" pitchFamily="49" charset="-122"/>
                    <a:sym typeface="微软雅黑" panose="020B0503020204020204" pitchFamily="34" charset="-122"/>
                  </a:rPr>
                  <a:t>目 录</a:t>
                </a:r>
                <a:endParaRPr kumimoji="0" lang="en-US" altLang="en-US" sz="3530" b="1" i="0" u="none" strike="noStrike" kern="0" cap="none" spc="0" normalizeH="0" baseline="0" noProof="0" dirty="0">
                  <a:ln>
                    <a:noFill/>
                  </a:ln>
                  <a:solidFill>
                    <a:srgbClr val="F8F8F8"/>
                  </a:solidFill>
                  <a:effectLst/>
                  <a:uLnTx/>
                  <a:uFillTx/>
                  <a:latin typeface="幼圆" panose="02010509060101010101" pitchFamily="49" charset="-122"/>
                  <a:ea typeface="幼圆" panose="02010509060101010101" pitchFamily="49" charset="-122"/>
                  <a:sym typeface="微软雅黑" panose="020B0503020204020204" pitchFamily="34" charset="-122"/>
                </a:endParaRPr>
              </a:p>
            </p:txBody>
          </p:sp>
        </p:grpSp>
      </p:grpSp>
      <p:sp>
        <p:nvSpPr>
          <p:cNvPr id="21" name="文本框 34">
            <a:extLst>
              <a:ext uri="{FF2B5EF4-FFF2-40B4-BE49-F238E27FC236}">
                <a16:creationId xmlns:a16="http://schemas.microsoft.com/office/drawing/2014/main" id="{312BDAD1-E214-4157-9751-66A5CE83E1A1}"/>
              </a:ext>
            </a:extLst>
          </p:cNvPr>
          <p:cNvSpPr txBox="1"/>
          <p:nvPr/>
        </p:nvSpPr>
        <p:spPr>
          <a:xfrm>
            <a:off x="5917505" y="1241079"/>
            <a:ext cx="17938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1. </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平台架构</a:t>
            </a:r>
          </a:p>
        </p:txBody>
      </p:sp>
      <p:sp>
        <p:nvSpPr>
          <p:cNvPr id="22" name="椭圆 21">
            <a:extLst>
              <a:ext uri="{FF2B5EF4-FFF2-40B4-BE49-F238E27FC236}">
                <a16:creationId xmlns:a16="http://schemas.microsoft.com/office/drawing/2014/main" id="{B6EC092B-B0C7-4322-874D-7BAC801FD0D5}"/>
              </a:ext>
            </a:extLst>
          </p:cNvPr>
          <p:cNvSpPr/>
          <p:nvPr/>
        </p:nvSpPr>
        <p:spPr>
          <a:xfrm>
            <a:off x="4999116" y="1134309"/>
            <a:ext cx="682610" cy="690965"/>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23" name="圆角矩形 78">
            <a:extLst>
              <a:ext uri="{FF2B5EF4-FFF2-40B4-BE49-F238E27FC236}">
                <a16:creationId xmlns:a16="http://schemas.microsoft.com/office/drawing/2014/main" id="{F8024375-43DE-4802-9823-448A7E4151C6}"/>
              </a:ext>
            </a:extLst>
          </p:cNvPr>
          <p:cNvSpPr/>
          <p:nvPr/>
        </p:nvSpPr>
        <p:spPr>
          <a:xfrm>
            <a:off x="5079054" y="1224868"/>
            <a:ext cx="504953" cy="511133"/>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24" name="Freeform 26">
            <a:extLst>
              <a:ext uri="{FF2B5EF4-FFF2-40B4-BE49-F238E27FC236}">
                <a16:creationId xmlns:a16="http://schemas.microsoft.com/office/drawing/2014/main" id="{8AE55A5E-80C1-4D52-9AA0-5AFF738D760B}"/>
              </a:ext>
            </a:extLst>
          </p:cNvPr>
          <p:cNvSpPr>
            <a:spLocks noEditPoints="1"/>
          </p:cNvSpPr>
          <p:nvPr/>
        </p:nvSpPr>
        <p:spPr bwMode="auto">
          <a:xfrm>
            <a:off x="5251646" y="1367865"/>
            <a:ext cx="190808" cy="21865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ysClr val="window" lastClr="FFFFFF"/>
          </a:solidFill>
          <a:ln>
            <a:noFill/>
          </a:ln>
        </p:spPr>
        <p:txBody>
          <a:bodyPr vert="horz" wrap="square" lIns="67204" tIns="33602" rIns="67204" bIns="3360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75" b="0" i="0" u="none" strike="noStrike" kern="0" cap="none" spc="0" normalizeH="0" baseline="0" noProof="0">
              <a:ln>
                <a:noFill/>
              </a:ln>
              <a:solidFill>
                <a:srgbClr val="C4C7CB"/>
              </a:solidFill>
              <a:effectLst/>
              <a:uLnTx/>
              <a:uFillTx/>
            </a:endParaRPr>
          </a:p>
        </p:txBody>
      </p:sp>
      <p:sp>
        <p:nvSpPr>
          <p:cNvPr id="25" name="文本框 34">
            <a:extLst>
              <a:ext uri="{FF2B5EF4-FFF2-40B4-BE49-F238E27FC236}">
                <a16:creationId xmlns:a16="http://schemas.microsoft.com/office/drawing/2014/main" id="{4902944B-5854-4FE2-B526-A1C69C794CBF}"/>
              </a:ext>
            </a:extLst>
          </p:cNvPr>
          <p:cNvSpPr txBox="1"/>
          <p:nvPr/>
        </p:nvSpPr>
        <p:spPr>
          <a:xfrm>
            <a:off x="5922522" y="2011310"/>
            <a:ext cx="217786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400" b="1" kern="0" dirty="0">
                <a:solidFill>
                  <a:srgbClr val="C00000"/>
                </a:solidFill>
                <a:latin typeface="微软雅黑" panose="020B0503020204020204" pitchFamily="34" charset="-122"/>
                <a:ea typeface="微软雅黑" panose="020B0503020204020204" pitchFamily="34" charset="-122"/>
              </a:rPr>
              <a:t>2. </a:t>
            </a:r>
            <a:r>
              <a:rPr lang="zh-CN" altLang="en-US" sz="2400" b="1" kern="0" dirty="0">
                <a:solidFill>
                  <a:srgbClr val="C00000"/>
                </a:solidFill>
                <a:latin typeface="微软雅黑" panose="020B0503020204020204" pitchFamily="34" charset="-122"/>
                <a:ea typeface="微软雅黑" panose="020B0503020204020204" pitchFamily="34" charset="-122"/>
              </a:rPr>
              <a:t>主页面设计</a:t>
            </a:r>
            <a:endPar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4FDEDD47-4B25-4973-AA3E-4BA5DF2319D6}"/>
              </a:ext>
            </a:extLst>
          </p:cNvPr>
          <p:cNvSpPr/>
          <p:nvPr/>
        </p:nvSpPr>
        <p:spPr>
          <a:xfrm>
            <a:off x="5013428" y="1907253"/>
            <a:ext cx="682610" cy="690965"/>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30" name="圆角矩形 78">
            <a:extLst>
              <a:ext uri="{FF2B5EF4-FFF2-40B4-BE49-F238E27FC236}">
                <a16:creationId xmlns:a16="http://schemas.microsoft.com/office/drawing/2014/main" id="{5124F9E9-69F3-451F-8267-DBB85E910C71}"/>
              </a:ext>
            </a:extLst>
          </p:cNvPr>
          <p:cNvSpPr/>
          <p:nvPr/>
        </p:nvSpPr>
        <p:spPr>
          <a:xfrm>
            <a:off x="5093366" y="1997812"/>
            <a:ext cx="504953" cy="511133"/>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32" name="Freeform 26">
            <a:extLst>
              <a:ext uri="{FF2B5EF4-FFF2-40B4-BE49-F238E27FC236}">
                <a16:creationId xmlns:a16="http://schemas.microsoft.com/office/drawing/2014/main" id="{5DCE1655-AE38-43BD-994D-C821B6915AB5}"/>
              </a:ext>
            </a:extLst>
          </p:cNvPr>
          <p:cNvSpPr>
            <a:spLocks noEditPoints="1"/>
          </p:cNvSpPr>
          <p:nvPr/>
        </p:nvSpPr>
        <p:spPr bwMode="auto">
          <a:xfrm>
            <a:off x="5265958" y="2140809"/>
            <a:ext cx="190808" cy="21865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ysClr val="window" lastClr="FFFFFF"/>
          </a:solidFill>
          <a:ln>
            <a:noFill/>
          </a:ln>
        </p:spPr>
        <p:txBody>
          <a:bodyPr vert="horz" wrap="square" lIns="67204" tIns="33602" rIns="67204" bIns="3360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75" b="0" i="0" u="none" strike="noStrike" kern="0" cap="none" spc="0" normalizeH="0" baseline="0" noProof="0">
              <a:ln>
                <a:noFill/>
              </a:ln>
              <a:solidFill>
                <a:srgbClr val="C4C7CB"/>
              </a:solidFill>
              <a:effectLst/>
              <a:uLnTx/>
              <a:uFillTx/>
            </a:endParaRPr>
          </a:p>
        </p:txBody>
      </p:sp>
      <p:sp>
        <p:nvSpPr>
          <p:cNvPr id="33" name="文本框 34">
            <a:extLst>
              <a:ext uri="{FF2B5EF4-FFF2-40B4-BE49-F238E27FC236}">
                <a16:creationId xmlns:a16="http://schemas.microsoft.com/office/drawing/2014/main" id="{1B6B9B86-5236-4275-A45B-48BF3A79DF1C}"/>
              </a:ext>
            </a:extLst>
          </p:cNvPr>
          <p:cNvSpPr txBox="1"/>
          <p:nvPr/>
        </p:nvSpPr>
        <p:spPr>
          <a:xfrm>
            <a:off x="5924733" y="2789110"/>
            <a:ext cx="256193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3. </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状态监测模块</a:t>
            </a:r>
          </a:p>
        </p:txBody>
      </p:sp>
      <p:sp>
        <p:nvSpPr>
          <p:cNvPr id="34" name="椭圆 33">
            <a:extLst>
              <a:ext uri="{FF2B5EF4-FFF2-40B4-BE49-F238E27FC236}">
                <a16:creationId xmlns:a16="http://schemas.microsoft.com/office/drawing/2014/main" id="{3B84ECF2-EE66-4EDC-922D-8A53DF1F0CB9}"/>
              </a:ext>
            </a:extLst>
          </p:cNvPr>
          <p:cNvSpPr/>
          <p:nvPr/>
        </p:nvSpPr>
        <p:spPr>
          <a:xfrm>
            <a:off x="5025938" y="2701617"/>
            <a:ext cx="682610" cy="690965"/>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35" name="圆角矩形 78">
            <a:extLst>
              <a:ext uri="{FF2B5EF4-FFF2-40B4-BE49-F238E27FC236}">
                <a16:creationId xmlns:a16="http://schemas.microsoft.com/office/drawing/2014/main" id="{9475B26D-E4C1-437E-BBA4-6A5A059D2C83}"/>
              </a:ext>
            </a:extLst>
          </p:cNvPr>
          <p:cNvSpPr/>
          <p:nvPr/>
        </p:nvSpPr>
        <p:spPr>
          <a:xfrm>
            <a:off x="5105876" y="2792176"/>
            <a:ext cx="504953" cy="511133"/>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42" name="Freeform 26">
            <a:extLst>
              <a:ext uri="{FF2B5EF4-FFF2-40B4-BE49-F238E27FC236}">
                <a16:creationId xmlns:a16="http://schemas.microsoft.com/office/drawing/2014/main" id="{1AF4C1E9-A0A2-4372-B0A9-875233E9F1F8}"/>
              </a:ext>
            </a:extLst>
          </p:cNvPr>
          <p:cNvSpPr>
            <a:spLocks noEditPoints="1"/>
          </p:cNvSpPr>
          <p:nvPr/>
        </p:nvSpPr>
        <p:spPr bwMode="auto">
          <a:xfrm>
            <a:off x="5278468" y="2935173"/>
            <a:ext cx="190808" cy="21865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ysClr val="window" lastClr="FFFFFF"/>
          </a:solidFill>
          <a:ln>
            <a:noFill/>
          </a:ln>
        </p:spPr>
        <p:txBody>
          <a:bodyPr vert="horz" wrap="square" lIns="67204" tIns="33602" rIns="67204" bIns="3360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75" b="0" i="0" u="none" strike="noStrike" kern="0" cap="none" spc="0" normalizeH="0" baseline="0" noProof="0">
              <a:ln>
                <a:noFill/>
              </a:ln>
              <a:solidFill>
                <a:srgbClr val="C4C7CB"/>
              </a:solidFill>
              <a:effectLst/>
              <a:uLnTx/>
              <a:uFillTx/>
            </a:endParaRPr>
          </a:p>
        </p:txBody>
      </p:sp>
      <p:sp>
        <p:nvSpPr>
          <p:cNvPr id="43" name="文本框 34">
            <a:extLst>
              <a:ext uri="{FF2B5EF4-FFF2-40B4-BE49-F238E27FC236}">
                <a16:creationId xmlns:a16="http://schemas.microsoft.com/office/drawing/2014/main" id="{C7EB08FF-5B48-48CC-BB19-891E0E14420C}"/>
              </a:ext>
            </a:extLst>
          </p:cNvPr>
          <p:cNvSpPr txBox="1"/>
          <p:nvPr/>
        </p:nvSpPr>
        <p:spPr>
          <a:xfrm>
            <a:off x="5924732" y="3604516"/>
            <a:ext cx="253569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400" b="1" kern="0" dirty="0">
                <a:solidFill>
                  <a:srgbClr val="C00000"/>
                </a:solidFill>
                <a:latin typeface="微软雅黑" panose="020B0503020204020204" pitchFamily="34" charset="-122"/>
                <a:ea typeface="微软雅黑" panose="020B0503020204020204" pitchFamily="34" charset="-122"/>
              </a:rPr>
              <a:t>4. </a:t>
            </a:r>
            <a:r>
              <a:rPr lang="zh-CN" altLang="en-US" sz="2400" b="1" kern="0" dirty="0">
                <a:solidFill>
                  <a:srgbClr val="C00000"/>
                </a:solidFill>
                <a:latin typeface="微软雅黑" panose="020B0503020204020204" pitchFamily="34" charset="-122"/>
                <a:ea typeface="微软雅黑" panose="020B0503020204020204" pitchFamily="34" charset="-122"/>
              </a:rPr>
              <a:t>设备管理模块</a:t>
            </a:r>
            <a:endPar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44" name="椭圆 43">
            <a:extLst>
              <a:ext uri="{FF2B5EF4-FFF2-40B4-BE49-F238E27FC236}">
                <a16:creationId xmlns:a16="http://schemas.microsoft.com/office/drawing/2014/main" id="{04C105CD-5F61-47C9-9998-E4F91E094720}"/>
              </a:ext>
            </a:extLst>
          </p:cNvPr>
          <p:cNvSpPr/>
          <p:nvPr/>
        </p:nvSpPr>
        <p:spPr>
          <a:xfrm>
            <a:off x="5045214" y="3492467"/>
            <a:ext cx="682610" cy="690965"/>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45" name="圆角矩形 78">
            <a:extLst>
              <a:ext uri="{FF2B5EF4-FFF2-40B4-BE49-F238E27FC236}">
                <a16:creationId xmlns:a16="http://schemas.microsoft.com/office/drawing/2014/main" id="{1A60B309-354B-468E-9975-FBAAB0CE0A2A}"/>
              </a:ext>
            </a:extLst>
          </p:cNvPr>
          <p:cNvSpPr/>
          <p:nvPr/>
        </p:nvSpPr>
        <p:spPr>
          <a:xfrm>
            <a:off x="5125152" y="3583026"/>
            <a:ext cx="504953" cy="511133"/>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46" name="Freeform 26">
            <a:extLst>
              <a:ext uri="{FF2B5EF4-FFF2-40B4-BE49-F238E27FC236}">
                <a16:creationId xmlns:a16="http://schemas.microsoft.com/office/drawing/2014/main" id="{62914D69-49CF-4FFD-8309-07FE3FAEF6E2}"/>
              </a:ext>
            </a:extLst>
          </p:cNvPr>
          <p:cNvSpPr>
            <a:spLocks noEditPoints="1"/>
          </p:cNvSpPr>
          <p:nvPr/>
        </p:nvSpPr>
        <p:spPr bwMode="auto">
          <a:xfrm>
            <a:off x="5297744" y="3726023"/>
            <a:ext cx="190808" cy="21865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ysClr val="window" lastClr="FFFFFF"/>
          </a:solidFill>
          <a:ln>
            <a:noFill/>
          </a:ln>
        </p:spPr>
        <p:txBody>
          <a:bodyPr vert="horz" wrap="square" lIns="67204" tIns="33602" rIns="67204" bIns="3360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75" b="0" i="0" u="none" strike="noStrike" kern="0" cap="none" spc="0" normalizeH="0" baseline="0" noProof="0">
              <a:ln>
                <a:noFill/>
              </a:ln>
              <a:solidFill>
                <a:srgbClr val="C4C7CB"/>
              </a:solidFill>
              <a:effectLst/>
              <a:uLnTx/>
              <a:uFillTx/>
            </a:endParaRPr>
          </a:p>
        </p:txBody>
      </p:sp>
      <p:sp>
        <p:nvSpPr>
          <p:cNvPr id="47" name="文本框 34">
            <a:extLst>
              <a:ext uri="{FF2B5EF4-FFF2-40B4-BE49-F238E27FC236}">
                <a16:creationId xmlns:a16="http://schemas.microsoft.com/office/drawing/2014/main" id="{874FD148-91CF-4322-82D5-E406AA375B76}"/>
              </a:ext>
            </a:extLst>
          </p:cNvPr>
          <p:cNvSpPr txBox="1"/>
          <p:nvPr/>
        </p:nvSpPr>
        <p:spPr>
          <a:xfrm>
            <a:off x="5917506" y="436407"/>
            <a:ext cx="17938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rgbClr val="C00000"/>
                </a:solidFill>
                <a:latin typeface="微软雅黑" panose="020B0503020204020204" pitchFamily="34" charset="-122"/>
                <a:ea typeface="微软雅黑" panose="020B0503020204020204" pitchFamily="34" charset="-122"/>
              </a:rPr>
              <a:t>概述</a:t>
            </a:r>
            <a:endPar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48" name="椭圆 47">
            <a:extLst>
              <a:ext uri="{FF2B5EF4-FFF2-40B4-BE49-F238E27FC236}">
                <a16:creationId xmlns:a16="http://schemas.microsoft.com/office/drawing/2014/main" id="{07AFA04A-5679-4931-A10F-6AAE6F4A6333}"/>
              </a:ext>
            </a:extLst>
          </p:cNvPr>
          <p:cNvSpPr/>
          <p:nvPr/>
        </p:nvSpPr>
        <p:spPr>
          <a:xfrm>
            <a:off x="5007530" y="374812"/>
            <a:ext cx="682610" cy="690965"/>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49" name="圆角矩形 78">
            <a:extLst>
              <a:ext uri="{FF2B5EF4-FFF2-40B4-BE49-F238E27FC236}">
                <a16:creationId xmlns:a16="http://schemas.microsoft.com/office/drawing/2014/main" id="{4BEBB2E8-CB2A-496A-A261-E3DC0DB845C5}"/>
              </a:ext>
            </a:extLst>
          </p:cNvPr>
          <p:cNvSpPr/>
          <p:nvPr/>
        </p:nvSpPr>
        <p:spPr>
          <a:xfrm>
            <a:off x="5087468" y="465371"/>
            <a:ext cx="504953" cy="511133"/>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50" name="Freeform 26">
            <a:extLst>
              <a:ext uri="{FF2B5EF4-FFF2-40B4-BE49-F238E27FC236}">
                <a16:creationId xmlns:a16="http://schemas.microsoft.com/office/drawing/2014/main" id="{CC243DAF-4B13-405B-BBC7-61651510215B}"/>
              </a:ext>
            </a:extLst>
          </p:cNvPr>
          <p:cNvSpPr>
            <a:spLocks noEditPoints="1"/>
          </p:cNvSpPr>
          <p:nvPr/>
        </p:nvSpPr>
        <p:spPr bwMode="auto">
          <a:xfrm>
            <a:off x="5260060" y="608368"/>
            <a:ext cx="190808" cy="21865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ysClr val="window" lastClr="FFFFFF"/>
          </a:solidFill>
          <a:ln>
            <a:noFill/>
          </a:ln>
        </p:spPr>
        <p:txBody>
          <a:bodyPr vert="horz" wrap="square" lIns="67204" tIns="33602" rIns="67204" bIns="3360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75" b="0" i="0" u="none" strike="noStrike" kern="0" cap="none" spc="0" normalizeH="0" baseline="0" noProof="0">
              <a:ln>
                <a:noFill/>
              </a:ln>
              <a:solidFill>
                <a:srgbClr val="C4C7CB"/>
              </a:solidFill>
              <a:effectLst/>
              <a:uLnTx/>
              <a:uFillTx/>
            </a:endParaRPr>
          </a:p>
        </p:txBody>
      </p:sp>
      <p:sp>
        <p:nvSpPr>
          <p:cNvPr id="51" name="文本框 34">
            <a:extLst>
              <a:ext uri="{FF2B5EF4-FFF2-40B4-BE49-F238E27FC236}">
                <a16:creationId xmlns:a16="http://schemas.microsoft.com/office/drawing/2014/main" id="{F4531A36-98AD-4454-BC17-2BA8A3289DD2}"/>
              </a:ext>
            </a:extLst>
          </p:cNvPr>
          <p:cNvSpPr txBox="1"/>
          <p:nvPr/>
        </p:nvSpPr>
        <p:spPr>
          <a:xfrm>
            <a:off x="5924733" y="4358661"/>
            <a:ext cx="179387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总结</a:t>
            </a:r>
          </a:p>
        </p:txBody>
      </p:sp>
      <p:sp>
        <p:nvSpPr>
          <p:cNvPr id="52" name="椭圆 51">
            <a:extLst>
              <a:ext uri="{FF2B5EF4-FFF2-40B4-BE49-F238E27FC236}">
                <a16:creationId xmlns:a16="http://schemas.microsoft.com/office/drawing/2014/main" id="{8BECF9A7-1472-4E6D-BD83-F1DBC49D312E}"/>
              </a:ext>
            </a:extLst>
          </p:cNvPr>
          <p:cNvSpPr/>
          <p:nvPr/>
        </p:nvSpPr>
        <p:spPr>
          <a:xfrm>
            <a:off x="5048680" y="4279061"/>
            <a:ext cx="682610" cy="690965"/>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53" name="圆角矩形 78">
            <a:extLst>
              <a:ext uri="{FF2B5EF4-FFF2-40B4-BE49-F238E27FC236}">
                <a16:creationId xmlns:a16="http://schemas.microsoft.com/office/drawing/2014/main" id="{E0EBBD6B-37D5-4E9F-A12A-95D4882221A4}"/>
              </a:ext>
            </a:extLst>
          </p:cNvPr>
          <p:cNvSpPr/>
          <p:nvPr/>
        </p:nvSpPr>
        <p:spPr>
          <a:xfrm>
            <a:off x="5128618" y="4369620"/>
            <a:ext cx="504953" cy="511133"/>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9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54" name="Freeform 26">
            <a:extLst>
              <a:ext uri="{FF2B5EF4-FFF2-40B4-BE49-F238E27FC236}">
                <a16:creationId xmlns:a16="http://schemas.microsoft.com/office/drawing/2014/main" id="{8F38E142-8DC6-44A1-B855-1C3B35D6E239}"/>
              </a:ext>
            </a:extLst>
          </p:cNvPr>
          <p:cNvSpPr>
            <a:spLocks noEditPoints="1"/>
          </p:cNvSpPr>
          <p:nvPr/>
        </p:nvSpPr>
        <p:spPr bwMode="auto">
          <a:xfrm>
            <a:off x="5301210" y="4512617"/>
            <a:ext cx="190808" cy="21865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ysClr val="window" lastClr="FFFFFF"/>
          </a:solidFill>
          <a:ln>
            <a:noFill/>
          </a:ln>
        </p:spPr>
        <p:txBody>
          <a:bodyPr vert="horz" wrap="square" lIns="67204" tIns="33602" rIns="67204" bIns="3360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975" b="0" i="0" u="none" strike="noStrike" kern="0" cap="none" spc="0" normalizeH="0" baseline="0" noProof="0">
              <a:ln>
                <a:noFill/>
              </a:ln>
              <a:solidFill>
                <a:srgbClr val="C4C7CB"/>
              </a:solidFill>
              <a:effectLst/>
              <a:uLnTx/>
              <a:uFillTx/>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en-US" altLang="zh-CN" b="1" dirty="0">
                <a:solidFill>
                  <a:srgbClr val="C00000"/>
                </a:solidFill>
              </a:rPr>
              <a:t>3-3 </a:t>
            </a:r>
            <a:r>
              <a:rPr lang="zh-CN" altLang="en-US" b="1" dirty="0">
                <a:solidFill>
                  <a:srgbClr val="C00000"/>
                </a:solidFill>
              </a:rPr>
              <a:t>状态监测</a:t>
            </a:r>
            <a:r>
              <a:rPr lang="en-US" altLang="zh-CN" b="1" dirty="0">
                <a:solidFill>
                  <a:srgbClr val="C00000"/>
                </a:solidFill>
              </a:rPr>
              <a:t>-</a:t>
            </a:r>
            <a:r>
              <a:rPr lang="zh-CN" altLang="en-US" b="1" dirty="0">
                <a:solidFill>
                  <a:srgbClr val="C00000"/>
                </a:solidFill>
              </a:rPr>
              <a:t>历史查询</a:t>
            </a:r>
          </a:p>
        </p:txBody>
      </p:sp>
      <p:sp>
        <p:nvSpPr>
          <p:cNvPr id="9" name="文本框 8">
            <a:extLst>
              <a:ext uri="{FF2B5EF4-FFF2-40B4-BE49-F238E27FC236}">
                <a16:creationId xmlns:a16="http://schemas.microsoft.com/office/drawing/2014/main" id="{DD006C23-292C-4DB2-B0C8-8265A67B08C0}"/>
              </a:ext>
            </a:extLst>
          </p:cNvPr>
          <p:cNvSpPr txBox="1"/>
          <p:nvPr/>
        </p:nvSpPr>
        <p:spPr>
          <a:xfrm>
            <a:off x="107503" y="3867685"/>
            <a:ext cx="8712968" cy="1200329"/>
          </a:xfrm>
          <a:prstGeom prst="rect">
            <a:avLst/>
          </a:prstGeom>
          <a:noFill/>
        </p:spPr>
        <p:txBody>
          <a:bodyPr wrap="square" rtlCol="0">
            <a:spAutoFit/>
          </a:bodyPr>
          <a:lstStyle/>
          <a:p>
            <a:r>
              <a:rPr lang="zh-CN" altLang="en-US" b="1" dirty="0"/>
              <a:t>历史查询：负责显示和查询历史故障，默认显示所有设备近一个月内的历史故障。</a:t>
            </a:r>
            <a:endParaRPr lang="en-US" altLang="zh-CN" b="1" dirty="0"/>
          </a:p>
          <a:p>
            <a:r>
              <a:rPr lang="zh-CN" altLang="en-US" b="1" dirty="0"/>
              <a:t>通过点击侧边栏的产线按钮和设备按钮可对显示的历史故障进行筛选。</a:t>
            </a:r>
            <a:endParaRPr lang="en-US" altLang="zh-CN" b="1" dirty="0"/>
          </a:p>
          <a:p>
            <a:r>
              <a:rPr lang="zh-CN" altLang="en-US" b="1" dirty="0"/>
              <a:t>右侧可通过滑动选择起止时间，点击查询可筛选出时间段内的所有历史故障。</a:t>
            </a:r>
            <a:endParaRPr lang="en-US" altLang="zh-CN" b="1" dirty="0"/>
          </a:p>
          <a:p>
            <a:r>
              <a:rPr lang="zh-CN" altLang="en-US" b="1" dirty="0"/>
              <a:t>默认起始时间：一个月前。默认终止时间：当前时间。</a:t>
            </a:r>
            <a:endParaRPr lang="en-US" altLang="zh-CN" b="1" dirty="0"/>
          </a:p>
        </p:txBody>
      </p:sp>
      <p:pic>
        <p:nvPicPr>
          <p:cNvPr id="3" name="图片 2">
            <a:extLst>
              <a:ext uri="{FF2B5EF4-FFF2-40B4-BE49-F238E27FC236}">
                <a16:creationId xmlns:a16="http://schemas.microsoft.com/office/drawing/2014/main" id="{2B41AB84-AC34-4219-BEF6-935559D42705}"/>
              </a:ext>
            </a:extLst>
          </p:cNvPr>
          <p:cNvPicPr>
            <a:picLocks noChangeAspect="1"/>
          </p:cNvPicPr>
          <p:nvPr/>
        </p:nvPicPr>
        <p:blipFill>
          <a:blip r:embed="rId4"/>
          <a:stretch>
            <a:fillRect/>
          </a:stretch>
        </p:blipFill>
        <p:spPr>
          <a:xfrm>
            <a:off x="1537017" y="809413"/>
            <a:ext cx="5976664" cy="3100395"/>
          </a:xfrm>
          <a:prstGeom prst="rect">
            <a:avLst/>
          </a:prstGeom>
        </p:spPr>
      </p:pic>
    </p:spTree>
    <p:custDataLst>
      <p:tags r:id="rId1"/>
    </p:custDataLst>
    <p:extLst>
      <p:ext uri="{BB962C8B-B14F-4D97-AF65-F5344CB8AC3E}">
        <p14:creationId xmlns:p14="http://schemas.microsoft.com/office/powerpoint/2010/main" val="12433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1" y="483235"/>
            <a:ext cx="2304316" cy="368300"/>
          </a:xfrm>
          <a:prstGeom prst="rect">
            <a:avLst/>
          </a:prstGeom>
          <a:noFill/>
        </p:spPr>
        <p:txBody>
          <a:bodyPr wrap="square" rtlCol="0">
            <a:spAutoFit/>
          </a:bodyPr>
          <a:lstStyle/>
          <a:p>
            <a:pPr algn="ctr"/>
            <a:r>
              <a:rPr lang="zh-CN" altLang="en-US" b="1" dirty="0">
                <a:solidFill>
                  <a:srgbClr val="C00000"/>
                </a:solidFill>
              </a:rPr>
              <a:t>状态监测</a:t>
            </a:r>
            <a:r>
              <a:rPr lang="en-US" altLang="zh-CN" b="1" dirty="0">
                <a:solidFill>
                  <a:srgbClr val="C00000"/>
                </a:solidFill>
              </a:rPr>
              <a:t>-</a:t>
            </a:r>
            <a:r>
              <a:rPr lang="zh-CN" altLang="en-US" b="1" dirty="0">
                <a:solidFill>
                  <a:srgbClr val="C00000"/>
                </a:solidFill>
              </a:rPr>
              <a:t>历史查询</a:t>
            </a:r>
          </a:p>
        </p:txBody>
      </p:sp>
      <p:sp>
        <p:nvSpPr>
          <p:cNvPr id="9" name="文本框 8">
            <a:extLst>
              <a:ext uri="{FF2B5EF4-FFF2-40B4-BE49-F238E27FC236}">
                <a16:creationId xmlns:a16="http://schemas.microsoft.com/office/drawing/2014/main" id="{DD006C23-292C-4DB2-B0C8-8265A67B08C0}"/>
              </a:ext>
            </a:extLst>
          </p:cNvPr>
          <p:cNvSpPr txBox="1"/>
          <p:nvPr/>
        </p:nvSpPr>
        <p:spPr>
          <a:xfrm>
            <a:off x="251460" y="4083918"/>
            <a:ext cx="8641020" cy="646331"/>
          </a:xfrm>
          <a:prstGeom prst="rect">
            <a:avLst/>
          </a:prstGeom>
          <a:noFill/>
        </p:spPr>
        <p:txBody>
          <a:bodyPr wrap="square" rtlCol="0">
            <a:spAutoFit/>
          </a:bodyPr>
          <a:lstStyle/>
          <a:p>
            <a:r>
              <a:rPr lang="zh-CN" altLang="en-US" b="1" dirty="0"/>
              <a:t>如图，点击查询按钮后，时间段内的故障被筛选出来并显示。</a:t>
            </a:r>
            <a:endParaRPr lang="en-US" altLang="zh-CN" b="1" dirty="0"/>
          </a:p>
          <a:p>
            <a:r>
              <a:rPr lang="zh-CN" altLang="en-US" b="1" dirty="0"/>
              <a:t>下方有查询近</a:t>
            </a:r>
            <a:r>
              <a:rPr lang="en-US" altLang="zh-CN" b="1" dirty="0"/>
              <a:t>3</a:t>
            </a:r>
            <a:r>
              <a:rPr lang="zh-CN" altLang="en-US" b="1" dirty="0"/>
              <a:t>个月、近半年的快捷键。</a:t>
            </a:r>
            <a:endParaRPr lang="en-US" altLang="zh-CN" b="1" dirty="0"/>
          </a:p>
        </p:txBody>
      </p:sp>
      <p:pic>
        <p:nvPicPr>
          <p:cNvPr id="4" name="图片 3">
            <a:extLst>
              <a:ext uri="{FF2B5EF4-FFF2-40B4-BE49-F238E27FC236}">
                <a16:creationId xmlns:a16="http://schemas.microsoft.com/office/drawing/2014/main" id="{18139489-0788-4BA0-A70A-4473D0E4C0E8}"/>
              </a:ext>
            </a:extLst>
          </p:cNvPr>
          <p:cNvPicPr>
            <a:picLocks noChangeAspect="1"/>
          </p:cNvPicPr>
          <p:nvPr/>
        </p:nvPicPr>
        <p:blipFill>
          <a:blip r:embed="rId4"/>
          <a:stretch>
            <a:fillRect/>
          </a:stretch>
        </p:blipFill>
        <p:spPr>
          <a:xfrm>
            <a:off x="881814" y="885901"/>
            <a:ext cx="7380312" cy="3050735"/>
          </a:xfrm>
          <a:prstGeom prst="rect">
            <a:avLst/>
          </a:prstGeom>
        </p:spPr>
      </p:pic>
    </p:spTree>
    <p:custDataLst>
      <p:tags r:id="rId1"/>
    </p:custDataLst>
    <p:extLst>
      <p:ext uri="{BB962C8B-B14F-4D97-AF65-F5344CB8AC3E}">
        <p14:creationId xmlns:p14="http://schemas.microsoft.com/office/powerpoint/2010/main" val="891003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descr="4a6ce82338acfbcdeab004e8c942ff63"/>
          <p:cNvPicPr>
            <a:picLocks noChangeAspect="1"/>
          </p:cNvPicPr>
          <p:nvPr/>
        </p:nvPicPr>
        <p:blipFill>
          <a:blip r:embed="rId4"/>
          <a:stretch>
            <a:fillRect/>
          </a:stretch>
        </p:blipFill>
        <p:spPr>
          <a:xfrm rot="20880000">
            <a:off x="2642237" y="438732"/>
            <a:ext cx="3287395" cy="2424430"/>
          </a:xfrm>
          <a:prstGeom prst="rect">
            <a:avLst/>
          </a:prstGeom>
        </p:spPr>
      </p:pic>
      <p:grpSp>
        <p:nvGrpSpPr>
          <p:cNvPr id="3" name="组合 2"/>
          <p:cNvGrpSpPr/>
          <p:nvPr/>
        </p:nvGrpSpPr>
        <p:grpSpPr>
          <a:xfrm>
            <a:off x="2339752" y="815975"/>
            <a:ext cx="5464397" cy="3137535"/>
            <a:chOff x="2340005" y="553572"/>
            <a:chExt cx="5464071" cy="3125400"/>
          </a:xfrm>
        </p:grpSpPr>
        <p:sp>
          <p:nvSpPr>
            <p:cNvPr id="5" name="TextBox 5"/>
            <p:cNvSpPr txBox="1"/>
            <p:nvPr/>
          </p:nvSpPr>
          <p:spPr>
            <a:xfrm>
              <a:off x="2340005" y="2697079"/>
              <a:ext cx="4301193" cy="521190"/>
            </a:xfrm>
            <a:prstGeom prst="rect">
              <a:avLst/>
            </a:prstGeom>
            <a:noFill/>
          </p:spPr>
          <p:txBody>
            <a:bodyPr wrap="square" lIns="91434" tIns="45717" rIns="91434" bIns="45717" rtlCol="0">
              <a:spAutoFit/>
            </a:bodyPr>
            <a:lstStyle>
              <a:defPPr>
                <a:defRPr lang="zh-CN"/>
              </a:defPPr>
              <a:lvl1pPr>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dirty="0">
                  <a:solidFill>
                    <a:sysClr val="windowText" lastClr="000000">
                      <a:lumMod val="75000"/>
                      <a:lumOff val="25000"/>
                    </a:sysClr>
                  </a:solidFill>
                  <a:latin typeface="幼圆" panose="02010509060101010101" pitchFamily="49" charset="-122"/>
                  <a:ea typeface="幼圆" panose="02010509060101010101" pitchFamily="49" charset="-122"/>
                </a:rPr>
                <a:t>4.</a:t>
              </a:r>
              <a:r>
                <a:rPr lang="zh-CN" altLang="en-US" kern="0" dirty="0">
                  <a:solidFill>
                    <a:sysClr val="windowText" lastClr="000000">
                      <a:lumMod val="75000"/>
                      <a:lumOff val="25000"/>
                    </a:sysClr>
                  </a:solidFill>
                  <a:latin typeface="幼圆" panose="02010509060101010101" pitchFamily="49" charset="-122"/>
                  <a:ea typeface="幼圆" panose="02010509060101010101" pitchFamily="49" charset="-122"/>
                </a:rPr>
                <a:t>设备管理</a:t>
              </a:r>
              <a:endParaRPr kumimoji="0" lang="zh-CN" altLang="en-US" sz="2800" b="1" i="0" u="none" strike="noStrike" kern="0" cap="none" spc="0" normalizeH="0" baseline="0" noProof="0" dirty="0">
                <a:ln>
                  <a:noFill/>
                </a:ln>
                <a:solidFill>
                  <a:sysClr val="windowText" lastClr="000000">
                    <a:lumMod val="75000"/>
                    <a:lumOff val="25000"/>
                  </a:sysClr>
                </a:solidFill>
                <a:effectLst/>
                <a:uLnTx/>
                <a:uFillTx/>
                <a:latin typeface="幼圆" panose="02010509060101010101" pitchFamily="49" charset="-122"/>
                <a:ea typeface="幼圆" panose="02010509060101010101" pitchFamily="49" charset="-122"/>
              </a:endParaRPr>
            </a:p>
          </p:txBody>
        </p:sp>
        <p:grpSp>
          <p:nvGrpSpPr>
            <p:cNvPr id="6" name="组合 5"/>
            <p:cNvGrpSpPr/>
            <p:nvPr/>
          </p:nvGrpSpPr>
          <p:grpSpPr>
            <a:xfrm>
              <a:off x="3766035" y="553572"/>
              <a:ext cx="1505786" cy="1505786"/>
              <a:chOff x="2179844" y="1513973"/>
              <a:chExt cx="1505786" cy="1505786"/>
            </a:xfrm>
          </p:grpSpPr>
          <p:grpSp>
            <p:nvGrpSpPr>
              <p:cNvPr id="9" name="组合 8"/>
              <p:cNvGrpSpPr/>
              <p:nvPr/>
            </p:nvGrpSpPr>
            <p:grpSpPr>
              <a:xfrm>
                <a:off x="2179844" y="1513973"/>
                <a:ext cx="1505786" cy="1505786"/>
                <a:chOff x="8343900" y="254000"/>
                <a:chExt cx="3416300" cy="3416300"/>
              </a:xfrm>
            </p:grpSpPr>
            <p:sp>
              <p:nvSpPr>
                <p:cNvPr id="13" name="椭圆 12"/>
                <p:cNvSpPr/>
                <p:nvPr/>
              </p:nvSpPr>
              <p:spPr>
                <a:xfrm>
                  <a:off x="8343900" y="254000"/>
                  <a:ext cx="3416300" cy="3416300"/>
                </a:xfrm>
                <a:prstGeom prst="ellipse">
                  <a:avLst/>
                </a:prstGeom>
                <a:gradFill flip="none" rotWithShape="1">
                  <a:gsLst>
                    <a:gs pos="0">
                      <a:sysClr val="window" lastClr="FFFFFF"/>
                    </a:gs>
                    <a:gs pos="46000">
                      <a:sysClr val="window" lastClr="FFFFFF"/>
                    </a:gs>
                    <a:gs pos="100000">
                      <a:srgbClr val="EEECE1">
                        <a:lumMod val="90000"/>
                      </a:srgbClr>
                    </a:gs>
                  </a:gsLst>
                  <a:lin ang="2700000" scaled="1"/>
                  <a:tileRect/>
                </a:gradFill>
                <a:ln w="25400" cap="flat" cmpd="sng" algn="ctr">
                  <a:noFill/>
                  <a:prstDash val="solid"/>
                </a:ln>
                <a:effectLst>
                  <a:outerShdw blurRad="114300" dist="381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sp>
              <p:nvSpPr>
                <p:cNvPr id="14" name="椭圆 13"/>
                <p:cNvSpPr/>
                <p:nvPr/>
              </p:nvSpPr>
              <p:spPr>
                <a:xfrm>
                  <a:off x="8477524" y="387624"/>
                  <a:ext cx="3149051" cy="3149051"/>
                </a:xfrm>
                <a:prstGeom prst="ellipse">
                  <a:avLst/>
                </a:prstGeom>
                <a:solidFill>
                  <a:srgbClr val="C00000"/>
                </a:solidFill>
                <a:ln w="25400" cap="flat" cmpd="sng" algn="ctr">
                  <a:gradFill flip="none" rotWithShape="1">
                    <a:gsLst>
                      <a:gs pos="0">
                        <a:sysClr val="window" lastClr="FFFFFF">
                          <a:lumMod val="95000"/>
                        </a:sysClr>
                      </a:gs>
                      <a:gs pos="40000">
                        <a:sysClr val="window" lastClr="FFFFFF"/>
                      </a:gs>
                    </a:gsLst>
                    <a:lin ang="27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grpSp>
          <p:grpSp>
            <p:nvGrpSpPr>
              <p:cNvPr id="10" name="组合 9"/>
              <p:cNvGrpSpPr/>
              <p:nvPr/>
            </p:nvGrpSpPr>
            <p:grpSpPr>
              <a:xfrm>
                <a:off x="2466783" y="1801727"/>
                <a:ext cx="931907" cy="898796"/>
                <a:chOff x="2506109" y="1744962"/>
                <a:chExt cx="648056" cy="625030"/>
              </a:xfrm>
            </p:grpSpPr>
            <p:sp>
              <p:nvSpPr>
                <p:cNvPr id="11" name="Freeform 252"/>
                <p:cNvSpPr/>
                <p:nvPr/>
              </p:nvSpPr>
              <p:spPr bwMode="auto">
                <a:xfrm>
                  <a:off x="2608088" y="1886417"/>
                  <a:ext cx="444100" cy="483575"/>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12" name="Freeform 253"/>
                <p:cNvSpPr/>
                <p:nvPr/>
              </p:nvSpPr>
              <p:spPr bwMode="auto">
                <a:xfrm>
                  <a:off x="2506109" y="1744962"/>
                  <a:ext cx="648056" cy="35199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grpSp>
        </p:grpSp>
        <p:sp>
          <p:nvSpPr>
            <p:cNvPr id="8" name="文本框 9"/>
            <p:cNvSpPr txBox="1"/>
            <p:nvPr/>
          </p:nvSpPr>
          <p:spPr>
            <a:xfrm>
              <a:off x="5796136" y="3448140"/>
              <a:ext cx="2007940" cy="230832"/>
            </a:xfrm>
            <a:prstGeom prst="rect">
              <a:avLst/>
            </a:prstGeom>
            <a:noFill/>
          </p:spPr>
          <p:txBody>
            <a:bodyPr wrap="square" lIns="0" tIns="0" rIns="0" bIns="0" rtlCol="0">
              <a:spAutoFit/>
            </a:bodyPr>
            <a:lstStyle/>
            <a:p>
              <a:pPr marL="0" marR="0" lvl="1" indent="0" defTabSz="914400"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505507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en-US" altLang="zh-CN" b="1" dirty="0">
                <a:solidFill>
                  <a:srgbClr val="C00000"/>
                </a:solidFill>
              </a:rPr>
              <a:t>4-1 </a:t>
            </a:r>
            <a:r>
              <a:rPr lang="zh-CN" altLang="en-US" b="1" dirty="0">
                <a:solidFill>
                  <a:srgbClr val="C00000"/>
                </a:solidFill>
              </a:rPr>
              <a:t>设备管理</a:t>
            </a:r>
            <a:r>
              <a:rPr lang="en-US" altLang="zh-CN" b="1" dirty="0">
                <a:solidFill>
                  <a:srgbClr val="C00000"/>
                </a:solidFill>
              </a:rPr>
              <a:t>-</a:t>
            </a:r>
            <a:r>
              <a:rPr lang="zh-CN" altLang="en-US" b="1" dirty="0">
                <a:solidFill>
                  <a:srgbClr val="C00000"/>
                </a:solidFill>
              </a:rPr>
              <a:t>诊断管理</a:t>
            </a:r>
          </a:p>
        </p:txBody>
      </p:sp>
      <p:sp>
        <p:nvSpPr>
          <p:cNvPr id="25" name="文本框 24">
            <a:extLst>
              <a:ext uri="{FF2B5EF4-FFF2-40B4-BE49-F238E27FC236}">
                <a16:creationId xmlns:a16="http://schemas.microsoft.com/office/drawing/2014/main" id="{B78BD7A6-C5FC-456F-BCD9-535CA55E34BC}"/>
              </a:ext>
            </a:extLst>
          </p:cNvPr>
          <p:cNvSpPr txBox="1"/>
          <p:nvPr/>
        </p:nvSpPr>
        <p:spPr>
          <a:xfrm>
            <a:off x="179512" y="4327421"/>
            <a:ext cx="8712968" cy="369332"/>
          </a:xfrm>
          <a:prstGeom prst="rect">
            <a:avLst/>
          </a:prstGeom>
          <a:noFill/>
        </p:spPr>
        <p:txBody>
          <a:bodyPr wrap="square" rtlCol="0">
            <a:spAutoFit/>
          </a:bodyPr>
          <a:lstStyle/>
          <a:p>
            <a:r>
              <a:rPr lang="zh-CN" altLang="en-US" b="1" dirty="0"/>
              <a:t>诊断管理：显示和更改产线、设备对应的故障使能标志。</a:t>
            </a:r>
          </a:p>
        </p:txBody>
      </p:sp>
      <p:pic>
        <p:nvPicPr>
          <p:cNvPr id="3" name="图片 2">
            <a:extLst>
              <a:ext uri="{FF2B5EF4-FFF2-40B4-BE49-F238E27FC236}">
                <a16:creationId xmlns:a16="http://schemas.microsoft.com/office/drawing/2014/main" id="{CAE92256-43D5-4B6A-83DB-8D71B9BA7644}"/>
              </a:ext>
            </a:extLst>
          </p:cNvPr>
          <p:cNvPicPr>
            <a:picLocks noChangeAspect="1"/>
          </p:cNvPicPr>
          <p:nvPr/>
        </p:nvPicPr>
        <p:blipFill>
          <a:blip r:embed="rId4"/>
          <a:stretch>
            <a:fillRect/>
          </a:stretch>
        </p:blipFill>
        <p:spPr>
          <a:xfrm>
            <a:off x="688843" y="859007"/>
            <a:ext cx="7550289" cy="3468414"/>
          </a:xfrm>
          <a:prstGeom prst="rect">
            <a:avLst/>
          </a:prstGeom>
        </p:spPr>
      </p:pic>
    </p:spTree>
    <p:custDataLst>
      <p:tags r:id="rId1"/>
    </p:custDataLst>
    <p:extLst>
      <p:ext uri="{BB962C8B-B14F-4D97-AF65-F5344CB8AC3E}">
        <p14:creationId xmlns:p14="http://schemas.microsoft.com/office/powerpoint/2010/main" val="327427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zh-CN" altLang="en-US" b="1" dirty="0">
                <a:solidFill>
                  <a:srgbClr val="C00000"/>
                </a:solidFill>
              </a:rPr>
              <a:t>设备管理</a:t>
            </a:r>
            <a:r>
              <a:rPr lang="en-US" altLang="zh-CN" b="1" dirty="0">
                <a:solidFill>
                  <a:srgbClr val="C00000"/>
                </a:solidFill>
              </a:rPr>
              <a:t>-</a:t>
            </a:r>
            <a:r>
              <a:rPr lang="zh-CN" altLang="en-US" b="1" dirty="0">
                <a:solidFill>
                  <a:srgbClr val="C00000"/>
                </a:solidFill>
              </a:rPr>
              <a:t>诊断管理</a:t>
            </a:r>
          </a:p>
        </p:txBody>
      </p:sp>
      <p:sp>
        <p:nvSpPr>
          <p:cNvPr id="25" name="文本框 24">
            <a:extLst>
              <a:ext uri="{FF2B5EF4-FFF2-40B4-BE49-F238E27FC236}">
                <a16:creationId xmlns:a16="http://schemas.microsoft.com/office/drawing/2014/main" id="{B78BD7A6-C5FC-456F-BCD9-535CA55E34BC}"/>
              </a:ext>
            </a:extLst>
          </p:cNvPr>
          <p:cNvSpPr txBox="1"/>
          <p:nvPr/>
        </p:nvSpPr>
        <p:spPr>
          <a:xfrm>
            <a:off x="143507" y="4198600"/>
            <a:ext cx="8856984" cy="646331"/>
          </a:xfrm>
          <a:prstGeom prst="rect">
            <a:avLst/>
          </a:prstGeom>
          <a:noFill/>
        </p:spPr>
        <p:txBody>
          <a:bodyPr wrap="square" rtlCol="0">
            <a:spAutoFit/>
          </a:bodyPr>
          <a:lstStyle/>
          <a:p>
            <a:r>
              <a:rPr lang="zh-CN" altLang="en-US" b="1" dirty="0"/>
              <a:t>通过选中产线</a:t>
            </a:r>
            <a:r>
              <a:rPr lang="en-US" altLang="zh-CN" b="1" dirty="0"/>
              <a:t>-</a:t>
            </a:r>
            <a:r>
              <a:rPr lang="zh-CN" altLang="en-US" b="1" dirty="0"/>
              <a:t>设备，筛选出显示的故障使能。通过右侧的“状态更改”按钮修改使能标志位。选中某条记录时，“状态更改”按钮根据使能状态分别显示红绿。</a:t>
            </a:r>
            <a:endParaRPr lang="en-US" altLang="zh-CN" b="1" dirty="0"/>
          </a:p>
        </p:txBody>
      </p:sp>
      <p:pic>
        <p:nvPicPr>
          <p:cNvPr id="6" name="图片 5">
            <a:extLst>
              <a:ext uri="{FF2B5EF4-FFF2-40B4-BE49-F238E27FC236}">
                <a16:creationId xmlns:a16="http://schemas.microsoft.com/office/drawing/2014/main" id="{5FCFC973-F03C-47FC-A0CD-92B6B8A90EA9}"/>
              </a:ext>
            </a:extLst>
          </p:cNvPr>
          <p:cNvPicPr>
            <a:picLocks noChangeAspect="1"/>
          </p:cNvPicPr>
          <p:nvPr/>
        </p:nvPicPr>
        <p:blipFill>
          <a:blip r:embed="rId4"/>
          <a:stretch>
            <a:fillRect/>
          </a:stretch>
        </p:blipFill>
        <p:spPr>
          <a:xfrm>
            <a:off x="1413833" y="2483409"/>
            <a:ext cx="6028301" cy="1715191"/>
          </a:xfrm>
          <a:prstGeom prst="rect">
            <a:avLst/>
          </a:prstGeom>
        </p:spPr>
      </p:pic>
      <p:pic>
        <p:nvPicPr>
          <p:cNvPr id="8" name="图片 7">
            <a:extLst>
              <a:ext uri="{FF2B5EF4-FFF2-40B4-BE49-F238E27FC236}">
                <a16:creationId xmlns:a16="http://schemas.microsoft.com/office/drawing/2014/main" id="{91FF8A98-41A8-46FB-8F6A-E479DC15CE95}"/>
              </a:ext>
            </a:extLst>
          </p:cNvPr>
          <p:cNvPicPr>
            <a:picLocks noChangeAspect="1"/>
          </p:cNvPicPr>
          <p:nvPr/>
        </p:nvPicPr>
        <p:blipFill>
          <a:blip r:embed="rId5"/>
          <a:stretch>
            <a:fillRect/>
          </a:stretch>
        </p:blipFill>
        <p:spPr>
          <a:xfrm>
            <a:off x="1403648" y="771775"/>
            <a:ext cx="6048672" cy="1525564"/>
          </a:xfrm>
          <a:prstGeom prst="rect">
            <a:avLst/>
          </a:prstGeom>
        </p:spPr>
      </p:pic>
    </p:spTree>
    <p:custDataLst>
      <p:tags r:id="rId1"/>
    </p:custDataLst>
    <p:extLst>
      <p:ext uri="{BB962C8B-B14F-4D97-AF65-F5344CB8AC3E}">
        <p14:creationId xmlns:p14="http://schemas.microsoft.com/office/powerpoint/2010/main" val="3545292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571115" cy="368300"/>
          </a:xfrm>
          <a:prstGeom prst="rect">
            <a:avLst/>
          </a:prstGeom>
          <a:noFill/>
        </p:spPr>
        <p:txBody>
          <a:bodyPr wrap="square" rtlCol="0">
            <a:spAutoFit/>
          </a:bodyPr>
          <a:lstStyle/>
          <a:p>
            <a:pPr algn="ctr"/>
            <a:r>
              <a:rPr lang="zh-CN" altLang="en-US" b="1" dirty="0">
                <a:solidFill>
                  <a:srgbClr val="C00000"/>
                </a:solidFill>
              </a:rPr>
              <a:t>设备管理</a:t>
            </a:r>
            <a:r>
              <a:rPr lang="en-US" altLang="zh-CN" b="1" dirty="0">
                <a:solidFill>
                  <a:srgbClr val="C00000"/>
                </a:solidFill>
              </a:rPr>
              <a:t>-</a:t>
            </a:r>
            <a:r>
              <a:rPr lang="zh-CN" altLang="en-US" b="1" dirty="0">
                <a:solidFill>
                  <a:srgbClr val="C00000"/>
                </a:solidFill>
              </a:rPr>
              <a:t>诊断管理</a:t>
            </a:r>
          </a:p>
        </p:txBody>
      </p:sp>
      <p:sp>
        <p:nvSpPr>
          <p:cNvPr id="16" name="文本框 15">
            <a:extLst>
              <a:ext uri="{FF2B5EF4-FFF2-40B4-BE49-F238E27FC236}">
                <a16:creationId xmlns:a16="http://schemas.microsoft.com/office/drawing/2014/main" id="{A32F808E-DBA1-40AD-85B6-F2524BF73D58}"/>
              </a:ext>
            </a:extLst>
          </p:cNvPr>
          <p:cNvSpPr txBox="1"/>
          <p:nvPr/>
        </p:nvSpPr>
        <p:spPr>
          <a:xfrm>
            <a:off x="107504" y="866148"/>
            <a:ext cx="3024336" cy="3970318"/>
          </a:xfrm>
          <a:prstGeom prst="rect">
            <a:avLst/>
          </a:prstGeom>
          <a:noFill/>
        </p:spPr>
        <p:txBody>
          <a:bodyPr wrap="square" rtlCol="0">
            <a:spAutoFit/>
          </a:bodyPr>
          <a:lstStyle/>
          <a:p>
            <a:r>
              <a:rPr lang="zh-CN" altLang="en-US" b="1" dirty="0"/>
              <a:t>通过点击“显示全部</a:t>
            </a:r>
            <a:r>
              <a:rPr lang="en-US" altLang="zh-CN" b="1" dirty="0"/>
              <a:t>/</a:t>
            </a:r>
            <a:r>
              <a:rPr lang="zh-CN" altLang="en-US" b="1" dirty="0"/>
              <a:t>使能</a:t>
            </a:r>
            <a:r>
              <a:rPr lang="en-US" altLang="zh-CN" b="1" dirty="0"/>
              <a:t>/</a:t>
            </a:r>
            <a:r>
              <a:rPr lang="zh-CN" altLang="en-US" b="1" dirty="0"/>
              <a:t>禁止”按钮，将会筛选出所有故障、使能的故障、被禁止（屏蔽）的故障。“显示全部”为透明，“仅显示使能”绿色，“仅显示禁止”红色。</a:t>
            </a:r>
            <a:endParaRPr lang="en-US" altLang="zh-CN" b="1" dirty="0"/>
          </a:p>
          <a:p>
            <a:endParaRPr lang="en-US" altLang="zh-CN" b="1" dirty="0"/>
          </a:p>
          <a:p>
            <a:r>
              <a:rPr lang="zh-CN" altLang="en-US" b="1" dirty="0"/>
              <a:t>查询后，序号从</a:t>
            </a:r>
            <a:r>
              <a:rPr lang="en-US" altLang="zh-CN" b="1" dirty="0"/>
              <a:t>1</a:t>
            </a:r>
            <a:r>
              <a:rPr lang="zh-CN" altLang="en-US" b="1"/>
              <a:t>重排。</a:t>
            </a:r>
            <a:endParaRPr lang="en-US" altLang="zh-CN" b="1" dirty="0"/>
          </a:p>
          <a:p>
            <a:endParaRPr lang="en-US" altLang="zh-CN" b="1" dirty="0"/>
          </a:p>
          <a:p>
            <a:r>
              <a:rPr lang="zh-CN" altLang="en-US" b="1" dirty="0"/>
              <a:t>点击“保存”按钮，将会把修改结果写入数据库，“取消”按钮将会修改舍弃并将显示恢复到修改前的状态。</a:t>
            </a:r>
            <a:endParaRPr lang="en-US" altLang="zh-CN" b="1" dirty="0"/>
          </a:p>
        </p:txBody>
      </p:sp>
      <p:pic>
        <p:nvPicPr>
          <p:cNvPr id="4" name="图片 3">
            <a:extLst>
              <a:ext uri="{FF2B5EF4-FFF2-40B4-BE49-F238E27FC236}">
                <a16:creationId xmlns:a16="http://schemas.microsoft.com/office/drawing/2014/main" id="{7E4F6EF0-30AC-4491-A2DD-0CC08ECB057B}"/>
              </a:ext>
            </a:extLst>
          </p:cNvPr>
          <p:cNvPicPr>
            <a:picLocks noChangeAspect="1"/>
          </p:cNvPicPr>
          <p:nvPr/>
        </p:nvPicPr>
        <p:blipFill>
          <a:blip r:embed="rId4"/>
          <a:stretch>
            <a:fillRect/>
          </a:stretch>
        </p:blipFill>
        <p:spPr>
          <a:xfrm>
            <a:off x="3329649" y="652331"/>
            <a:ext cx="5601036" cy="1543961"/>
          </a:xfrm>
          <a:prstGeom prst="rect">
            <a:avLst/>
          </a:prstGeom>
        </p:spPr>
      </p:pic>
      <p:pic>
        <p:nvPicPr>
          <p:cNvPr id="7" name="图片 6">
            <a:extLst>
              <a:ext uri="{FF2B5EF4-FFF2-40B4-BE49-F238E27FC236}">
                <a16:creationId xmlns:a16="http://schemas.microsoft.com/office/drawing/2014/main" id="{1CB42FAE-E7A2-409E-AD30-B6630EE64668}"/>
              </a:ext>
            </a:extLst>
          </p:cNvPr>
          <p:cNvPicPr>
            <a:picLocks noChangeAspect="1"/>
          </p:cNvPicPr>
          <p:nvPr/>
        </p:nvPicPr>
        <p:blipFill>
          <a:blip r:embed="rId5"/>
          <a:stretch>
            <a:fillRect/>
          </a:stretch>
        </p:blipFill>
        <p:spPr>
          <a:xfrm>
            <a:off x="3336164" y="2436582"/>
            <a:ext cx="5594521" cy="1014758"/>
          </a:xfrm>
          <a:prstGeom prst="rect">
            <a:avLst/>
          </a:prstGeom>
        </p:spPr>
      </p:pic>
      <p:pic>
        <p:nvPicPr>
          <p:cNvPr id="9" name="图片 8">
            <a:extLst>
              <a:ext uri="{FF2B5EF4-FFF2-40B4-BE49-F238E27FC236}">
                <a16:creationId xmlns:a16="http://schemas.microsoft.com/office/drawing/2014/main" id="{2A2CD0D6-73CF-458B-9A58-490475B171DB}"/>
              </a:ext>
            </a:extLst>
          </p:cNvPr>
          <p:cNvPicPr>
            <a:picLocks noChangeAspect="1"/>
          </p:cNvPicPr>
          <p:nvPr/>
        </p:nvPicPr>
        <p:blipFill>
          <a:blip r:embed="rId6"/>
          <a:stretch>
            <a:fillRect/>
          </a:stretch>
        </p:blipFill>
        <p:spPr>
          <a:xfrm>
            <a:off x="3336164" y="3733128"/>
            <a:ext cx="5594521" cy="898464"/>
          </a:xfrm>
          <a:prstGeom prst="rect">
            <a:avLst/>
          </a:prstGeom>
        </p:spPr>
      </p:pic>
    </p:spTree>
    <p:custDataLst>
      <p:tags r:id="rId1"/>
    </p:custDataLst>
    <p:extLst>
      <p:ext uri="{BB962C8B-B14F-4D97-AF65-F5344CB8AC3E}">
        <p14:creationId xmlns:p14="http://schemas.microsoft.com/office/powerpoint/2010/main" val="4249319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descr="4a6ce82338acfbcdeab004e8c942ff63"/>
          <p:cNvPicPr>
            <a:picLocks noChangeAspect="1"/>
          </p:cNvPicPr>
          <p:nvPr/>
        </p:nvPicPr>
        <p:blipFill>
          <a:blip r:embed="rId4"/>
          <a:stretch>
            <a:fillRect/>
          </a:stretch>
        </p:blipFill>
        <p:spPr>
          <a:xfrm rot="20880000">
            <a:off x="2642237" y="438732"/>
            <a:ext cx="3287395" cy="2424430"/>
          </a:xfrm>
          <a:prstGeom prst="rect">
            <a:avLst/>
          </a:prstGeom>
        </p:spPr>
      </p:pic>
      <p:grpSp>
        <p:nvGrpSpPr>
          <p:cNvPr id="3" name="组合 2"/>
          <p:cNvGrpSpPr/>
          <p:nvPr/>
        </p:nvGrpSpPr>
        <p:grpSpPr>
          <a:xfrm>
            <a:off x="2339753" y="815975"/>
            <a:ext cx="5464398" cy="3137535"/>
            <a:chOff x="2340005" y="553572"/>
            <a:chExt cx="5464071" cy="3125400"/>
          </a:xfrm>
        </p:grpSpPr>
        <p:sp>
          <p:nvSpPr>
            <p:cNvPr id="5" name="TextBox 5"/>
            <p:cNvSpPr txBox="1"/>
            <p:nvPr/>
          </p:nvSpPr>
          <p:spPr>
            <a:xfrm>
              <a:off x="2340005" y="2697079"/>
              <a:ext cx="4301193" cy="521190"/>
            </a:xfrm>
            <a:prstGeom prst="rect">
              <a:avLst/>
            </a:prstGeom>
            <a:noFill/>
          </p:spPr>
          <p:txBody>
            <a:bodyPr wrap="square" lIns="91434" tIns="45717" rIns="91434" bIns="45717" rtlCol="0">
              <a:spAutoFit/>
            </a:bodyPr>
            <a:lstStyle>
              <a:defPPr>
                <a:defRPr lang="zh-CN"/>
              </a:defPPr>
              <a:lvl1pPr>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kern="0" dirty="0">
                  <a:solidFill>
                    <a:sysClr val="windowText" lastClr="000000">
                      <a:lumMod val="75000"/>
                      <a:lumOff val="25000"/>
                    </a:sysClr>
                  </a:solidFill>
                  <a:latin typeface="幼圆" panose="02010509060101010101" pitchFamily="49" charset="-122"/>
                  <a:ea typeface="幼圆" panose="02010509060101010101" pitchFamily="49" charset="-122"/>
                </a:rPr>
                <a:t>总结</a:t>
              </a:r>
              <a:endParaRPr kumimoji="0" lang="zh-CN" altLang="en-US" sz="2800" b="1" i="0" u="none" strike="noStrike" kern="0" cap="none" spc="0" normalizeH="0" baseline="0" noProof="0" dirty="0">
                <a:ln>
                  <a:noFill/>
                </a:ln>
                <a:solidFill>
                  <a:sysClr val="windowText" lastClr="000000">
                    <a:lumMod val="75000"/>
                    <a:lumOff val="25000"/>
                  </a:sysClr>
                </a:solidFill>
                <a:effectLst/>
                <a:uLnTx/>
                <a:uFillTx/>
                <a:latin typeface="幼圆" panose="02010509060101010101" pitchFamily="49" charset="-122"/>
                <a:ea typeface="幼圆" panose="02010509060101010101" pitchFamily="49" charset="-122"/>
              </a:endParaRPr>
            </a:p>
          </p:txBody>
        </p:sp>
        <p:grpSp>
          <p:nvGrpSpPr>
            <p:cNvPr id="6" name="组合 5"/>
            <p:cNvGrpSpPr/>
            <p:nvPr/>
          </p:nvGrpSpPr>
          <p:grpSpPr>
            <a:xfrm>
              <a:off x="3766035" y="553572"/>
              <a:ext cx="1505786" cy="1505786"/>
              <a:chOff x="2179844" y="1513973"/>
              <a:chExt cx="1505786" cy="1505786"/>
            </a:xfrm>
          </p:grpSpPr>
          <p:grpSp>
            <p:nvGrpSpPr>
              <p:cNvPr id="9" name="组合 8"/>
              <p:cNvGrpSpPr/>
              <p:nvPr/>
            </p:nvGrpSpPr>
            <p:grpSpPr>
              <a:xfrm>
                <a:off x="2179844" y="1513973"/>
                <a:ext cx="1505786" cy="1505786"/>
                <a:chOff x="8343900" y="254000"/>
                <a:chExt cx="3416300" cy="3416300"/>
              </a:xfrm>
            </p:grpSpPr>
            <p:sp>
              <p:nvSpPr>
                <p:cNvPr id="13" name="椭圆 12"/>
                <p:cNvSpPr/>
                <p:nvPr/>
              </p:nvSpPr>
              <p:spPr>
                <a:xfrm>
                  <a:off x="8343900" y="254000"/>
                  <a:ext cx="3416300" cy="3416300"/>
                </a:xfrm>
                <a:prstGeom prst="ellipse">
                  <a:avLst/>
                </a:prstGeom>
                <a:gradFill flip="none" rotWithShape="1">
                  <a:gsLst>
                    <a:gs pos="0">
                      <a:sysClr val="window" lastClr="FFFFFF"/>
                    </a:gs>
                    <a:gs pos="46000">
                      <a:sysClr val="window" lastClr="FFFFFF"/>
                    </a:gs>
                    <a:gs pos="100000">
                      <a:srgbClr val="EEECE1">
                        <a:lumMod val="90000"/>
                      </a:srgbClr>
                    </a:gs>
                  </a:gsLst>
                  <a:lin ang="2700000" scaled="1"/>
                  <a:tileRect/>
                </a:gradFill>
                <a:ln w="25400" cap="flat" cmpd="sng" algn="ctr">
                  <a:noFill/>
                  <a:prstDash val="solid"/>
                </a:ln>
                <a:effectLst>
                  <a:outerShdw blurRad="114300" dist="381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sp>
              <p:nvSpPr>
                <p:cNvPr id="14" name="椭圆 13"/>
                <p:cNvSpPr/>
                <p:nvPr/>
              </p:nvSpPr>
              <p:spPr>
                <a:xfrm>
                  <a:off x="8477524" y="387624"/>
                  <a:ext cx="3149051" cy="3149051"/>
                </a:xfrm>
                <a:prstGeom prst="ellipse">
                  <a:avLst/>
                </a:prstGeom>
                <a:solidFill>
                  <a:srgbClr val="C00000"/>
                </a:solidFill>
                <a:ln w="25400" cap="flat" cmpd="sng" algn="ctr">
                  <a:gradFill flip="none" rotWithShape="1">
                    <a:gsLst>
                      <a:gs pos="0">
                        <a:sysClr val="window" lastClr="FFFFFF">
                          <a:lumMod val="95000"/>
                        </a:sysClr>
                      </a:gs>
                      <a:gs pos="40000">
                        <a:sysClr val="window" lastClr="FFFFFF"/>
                      </a:gs>
                    </a:gsLst>
                    <a:lin ang="27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grpSp>
          <p:grpSp>
            <p:nvGrpSpPr>
              <p:cNvPr id="10" name="组合 9"/>
              <p:cNvGrpSpPr/>
              <p:nvPr/>
            </p:nvGrpSpPr>
            <p:grpSpPr>
              <a:xfrm>
                <a:off x="2466783" y="1801727"/>
                <a:ext cx="931907" cy="898796"/>
                <a:chOff x="2506109" y="1744962"/>
                <a:chExt cx="648056" cy="625030"/>
              </a:xfrm>
            </p:grpSpPr>
            <p:sp>
              <p:nvSpPr>
                <p:cNvPr id="11" name="Freeform 252"/>
                <p:cNvSpPr/>
                <p:nvPr/>
              </p:nvSpPr>
              <p:spPr bwMode="auto">
                <a:xfrm>
                  <a:off x="2608088" y="1886417"/>
                  <a:ext cx="444100" cy="483575"/>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12" name="Freeform 253"/>
                <p:cNvSpPr/>
                <p:nvPr/>
              </p:nvSpPr>
              <p:spPr bwMode="auto">
                <a:xfrm>
                  <a:off x="2506109" y="1744962"/>
                  <a:ext cx="648056" cy="35199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grpSp>
        </p:grpSp>
        <p:sp>
          <p:nvSpPr>
            <p:cNvPr id="8" name="文本框 9"/>
            <p:cNvSpPr txBox="1"/>
            <p:nvPr/>
          </p:nvSpPr>
          <p:spPr>
            <a:xfrm>
              <a:off x="5796136" y="3448140"/>
              <a:ext cx="2007940" cy="230832"/>
            </a:xfrm>
            <a:prstGeom prst="rect">
              <a:avLst/>
            </a:prstGeom>
            <a:noFill/>
          </p:spPr>
          <p:txBody>
            <a:bodyPr wrap="square" lIns="0" tIns="0" rIns="0" bIns="0" rtlCol="0">
              <a:spAutoFit/>
            </a:bodyPr>
            <a:lstStyle/>
            <a:p>
              <a:pPr marL="0" marR="0" lvl="1" indent="0" defTabSz="914400"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2368744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A32F808E-DBA1-40AD-85B6-F2524BF73D58}"/>
              </a:ext>
            </a:extLst>
          </p:cNvPr>
          <p:cNvSpPr txBox="1"/>
          <p:nvPr/>
        </p:nvSpPr>
        <p:spPr>
          <a:xfrm>
            <a:off x="179512" y="483518"/>
            <a:ext cx="8784976" cy="4247317"/>
          </a:xfrm>
          <a:prstGeom prst="rect">
            <a:avLst/>
          </a:prstGeom>
          <a:noFill/>
        </p:spPr>
        <p:txBody>
          <a:bodyPr wrap="square" rtlCol="0">
            <a:spAutoFit/>
          </a:bodyPr>
          <a:lstStyle/>
          <a:p>
            <a:r>
              <a:rPr lang="zh-CN" altLang="en-US" b="1" dirty="0"/>
              <a:t>目前设备管理模块已完成诊断管理，后续还将继续完成设备增删、监测阈值的功能。</a:t>
            </a:r>
            <a:endParaRPr lang="en-US" altLang="zh-CN" b="1" dirty="0"/>
          </a:p>
          <a:p>
            <a:r>
              <a:rPr lang="zh-CN" altLang="en-US" b="1" dirty="0"/>
              <a:t>下一步，将针对</a:t>
            </a:r>
            <a:r>
              <a:rPr lang="en-US" altLang="zh-CN" b="1" dirty="0"/>
              <a:t>MySQL</a:t>
            </a:r>
            <a:r>
              <a:rPr lang="zh-CN" altLang="en-US" b="1" dirty="0"/>
              <a:t>查询进行优化，提高诊断管理等页面记录数较多时的查询速度，对代码进行整理，尝试使用更加合理的方式。</a:t>
            </a:r>
            <a:endParaRPr lang="en-US" altLang="zh-CN" b="1" dirty="0"/>
          </a:p>
          <a:p>
            <a:endParaRPr lang="en-US" altLang="zh-CN" b="1" dirty="0"/>
          </a:p>
          <a:p>
            <a:r>
              <a:rPr lang="zh-CN" altLang="en-US" b="1" dirty="0"/>
              <a:t>通过这大半年的学习与实践。主要学习了：</a:t>
            </a:r>
            <a:endParaRPr lang="en-US" altLang="zh-CN" b="1" dirty="0"/>
          </a:p>
          <a:p>
            <a:r>
              <a:rPr lang="en-US" altLang="zh-CN" b="1" dirty="0"/>
              <a:t>C#</a:t>
            </a:r>
            <a:r>
              <a:rPr lang="zh-CN" altLang="en-US" b="1" dirty="0"/>
              <a:t>基础和</a:t>
            </a:r>
            <a:r>
              <a:rPr lang="en-US" altLang="zh-CN" b="1" dirty="0" err="1"/>
              <a:t>winform</a:t>
            </a:r>
            <a:r>
              <a:rPr lang="zh-CN" altLang="en-US" b="1" dirty="0"/>
              <a:t>界面开发</a:t>
            </a:r>
            <a:endParaRPr lang="en-US" altLang="zh-CN" b="1" dirty="0"/>
          </a:p>
          <a:p>
            <a:r>
              <a:rPr lang="zh-CN" altLang="en-US" b="1" dirty="0"/>
              <a:t>基于</a:t>
            </a:r>
            <a:r>
              <a:rPr lang="en-US" altLang="zh-CN" b="1" dirty="0"/>
              <a:t>DevExpress</a:t>
            </a:r>
            <a:r>
              <a:rPr lang="zh-CN" altLang="en-US" b="1" dirty="0"/>
              <a:t>的</a:t>
            </a:r>
            <a:r>
              <a:rPr lang="en-US" altLang="zh-CN" b="1" dirty="0" err="1"/>
              <a:t>winform</a:t>
            </a:r>
            <a:r>
              <a:rPr lang="zh-CN" altLang="en-US" b="1" dirty="0"/>
              <a:t>开发，一些常见控件的使用</a:t>
            </a:r>
            <a:endParaRPr lang="en-US" altLang="zh-CN" b="1" dirty="0"/>
          </a:p>
          <a:p>
            <a:r>
              <a:rPr lang="en-US" altLang="zh-CN" b="1" dirty="0"/>
              <a:t>MySQL</a:t>
            </a:r>
            <a:r>
              <a:rPr lang="zh-CN" altLang="en-US" b="1" dirty="0"/>
              <a:t>的增删改查，</a:t>
            </a:r>
            <a:r>
              <a:rPr lang="en-US" altLang="zh-CN" b="1" dirty="0" err="1"/>
              <a:t>Navicat</a:t>
            </a:r>
            <a:r>
              <a:rPr lang="zh-CN" altLang="en-US" b="1" dirty="0"/>
              <a:t>的使用</a:t>
            </a:r>
            <a:endParaRPr lang="en-US" altLang="zh-CN" b="1" dirty="0"/>
          </a:p>
          <a:p>
            <a:endParaRPr lang="en-US" altLang="zh-CN" b="1" dirty="0"/>
          </a:p>
          <a:p>
            <a:r>
              <a:rPr lang="zh-CN" altLang="en-US" b="1" dirty="0"/>
              <a:t>实践：基于</a:t>
            </a:r>
            <a:r>
              <a:rPr lang="en-US" altLang="zh-CN" b="1" dirty="0"/>
              <a:t>DevExpress </a:t>
            </a:r>
            <a:r>
              <a:rPr lang="en-US" altLang="zh-CN" b="1" dirty="0" err="1"/>
              <a:t>winform</a:t>
            </a:r>
            <a:r>
              <a:rPr lang="zh-CN" altLang="en-US" b="1" dirty="0"/>
              <a:t>完成“检测设备数字化平台”的框架搭建、状态监测模块、设备管理模块的诊断管理部分。</a:t>
            </a:r>
            <a:endParaRPr lang="en-US" altLang="zh-CN" b="1" dirty="0"/>
          </a:p>
          <a:p>
            <a:endParaRPr lang="en-US" altLang="zh-CN" b="1" dirty="0"/>
          </a:p>
          <a:p>
            <a:r>
              <a:rPr lang="zh-CN" altLang="en-US" b="1" dirty="0"/>
              <a:t>在学习与实践中，养成了面临问题时查找资料、独立思考的习惯，为了管理和备份代码学习了</a:t>
            </a:r>
            <a:r>
              <a:rPr lang="en-US" altLang="zh-CN" b="1" dirty="0"/>
              <a:t>git</a:t>
            </a:r>
            <a:r>
              <a:rPr lang="zh-CN" altLang="en-US" b="1" dirty="0"/>
              <a:t>并在日常中使用。在编写代码中，养成了注意代码命名规范的习惯。</a:t>
            </a:r>
            <a:endParaRPr lang="en-US" altLang="zh-CN" b="1" dirty="0"/>
          </a:p>
          <a:p>
            <a:r>
              <a:rPr lang="zh-CN" altLang="en-US" b="1" dirty="0"/>
              <a:t>除了本职工作外，为了完善知识体系、拓宽知识面，坚持工作时间外的学习。</a:t>
            </a:r>
            <a:endParaRPr lang="en-US" altLang="zh-CN" b="1" dirty="0"/>
          </a:p>
        </p:txBody>
      </p:sp>
    </p:spTree>
    <p:custDataLst>
      <p:tags r:id="rId1"/>
    </p:custDataLst>
    <p:extLst>
      <p:ext uri="{BB962C8B-B14F-4D97-AF65-F5344CB8AC3E}">
        <p14:creationId xmlns:p14="http://schemas.microsoft.com/office/powerpoint/2010/main" val="2325779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850390" y="1251585"/>
            <a:ext cx="5306060" cy="583565"/>
          </a:xfrm>
          <a:prstGeom prst="rect">
            <a:avLst/>
          </a:prstGeom>
          <a:noFill/>
        </p:spPr>
        <p:txBody>
          <a:bodyPr wrap="square" rtlCol="0">
            <a:spAutoFit/>
          </a:bodyPr>
          <a:lstStyle/>
          <a:p>
            <a:r>
              <a:rPr lang="zh-CN" alt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感谢各位老师的批评和指正！</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descr="4a6ce82338acfbcdeab004e8c942ff63"/>
          <p:cNvPicPr>
            <a:picLocks noChangeAspect="1"/>
          </p:cNvPicPr>
          <p:nvPr/>
        </p:nvPicPr>
        <p:blipFill>
          <a:blip r:embed="rId4"/>
          <a:stretch>
            <a:fillRect/>
          </a:stretch>
        </p:blipFill>
        <p:spPr>
          <a:xfrm rot="20880000">
            <a:off x="2642237" y="438732"/>
            <a:ext cx="3287395" cy="2424430"/>
          </a:xfrm>
          <a:prstGeom prst="rect">
            <a:avLst/>
          </a:prstGeom>
        </p:spPr>
      </p:pic>
      <p:grpSp>
        <p:nvGrpSpPr>
          <p:cNvPr id="3" name="组合 2"/>
          <p:cNvGrpSpPr/>
          <p:nvPr/>
        </p:nvGrpSpPr>
        <p:grpSpPr>
          <a:xfrm>
            <a:off x="2339752" y="815975"/>
            <a:ext cx="5464397" cy="3137535"/>
            <a:chOff x="2340005" y="553572"/>
            <a:chExt cx="5464071" cy="3125400"/>
          </a:xfrm>
        </p:grpSpPr>
        <p:sp>
          <p:nvSpPr>
            <p:cNvPr id="5" name="TextBox 5"/>
            <p:cNvSpPr txBox="1"/>
            <p:nvPr/>
          </p:nvSpPr>
          <p:spPr>
            <a:xfrm>
              <a:off x="2340005" y="2697079"/>
              <a:ext cx="4301193" cy="521190"/>
            </a:xfrm>
            <a:prstGeom prst="rect">
              <a:avLst/>
            </a:prstGeom>
            <a:noFill/>
          </p:spPr>
          <p:txBody>
            <a:bodyPr wrap="square" lIns="91434" tIns="45717" rIns="91434" bIns="45717" rtlCol="0">
              <a:spAutoFit/>
            </a:bodyPr>
            <a:lstStyle>
              <a:defPPr>
                <a:defRPr lang="zh-CN"/>
              </a:defPPr>
              <a:lvl1pPr>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ysClr val="windowText" lastClr="000000">
                      <a:lumMod val="75000"/>
                      <a:lumOff val="25000"/>
                    </a:sysClr>
                  </a:solidFill>
                  <a:effectLst/>
                  <a:uLnTx/>
                  <a:uFillTx/>
                  <a:latin typeface="幼圆" panose="02010509060101010101" pitchFamily="49" charset="-122"/>
                  <a:ea typeface="幼圆" panose="02010509060101010101" pitchFamily="49" charset="-122"/>
                </a:rPr>
                <a:t>概述</a:t>
              </a:r>
            </a:p>
          </p:txBody>
        </p:sp>
        <p:grpSp>
          <p:nvGrpSpPr>
            <p:cNvPr id="6" name="组合 5"/>
            <p:cNvGrpSpPr/>
            <p:nvPr/>
          </p:nvGrpSpPr>
          <p:grpSpPr>
            <a:xfrm>
              <a:off x="3766035" y="553572"/>
              <a:ext cx="1505786" cy="1505786"/>
              <a:chOff x="2179844" y="1513973"/>
              <a:chExt cx="1505786" cy="1505786"/>
            </a:xfrm>
          </p:grpSpPr>
          <p:grpSp>
            <p:nvGrpSpPr>
              <p:cNvPr id="9" name="组合 8"/>
              <p:cNvGrpSpPr/>
              <p:nvPr/>
            </p:nvGrpSpPr>
            <p:grpSpPr>
              <a:xfrm>
                <a:off x="2179844" y="1513973"/>
                <a:ext cx="1505786" cy="1505786"/>
                <a:chOff x="8343900" y="254000"/>
                <a:chExt cx="3416300" cy="3416300"/>
              </a:xfrm>
            </p:grpSpPr>
            <p:sp>
              <p:nvSpPr>
                <p:cNvPr id="13" name="椭圆 12"/>
                <p:cNvSpPr/>
                <p:nvPr/>
              </p:nvSpPr>
              <p:spPr>
                <a:xfrm>
                  <a:off x="8343900" y="254000"/>
                  <a:ext cx="3416300" cy="3416300"/>
                </a:xfrm>
                <a:prstGeom prst="ellipse">
                  <a:avLst/>
                </a:prstGeom>
                <a:gradFill flip="none" rotWithShape="1">
                  <a:gsLst>
                    <a:gs pos="0">
                      <a:sysClr val="window" lastClr="FFFFFF"/>
                    </a:gs>
                    <a:gs pos="46000">
                      <a:sysClr val="window" lastClr="FFFFFF"/>
                    </a:gs>
                    <a:gs pos="100000">
                      <a:srgbClr val="EEECE1">
                        <a:lumMod val="90000"/>
                      </a:srgbClr>
                    </a:gs>
                  </a:gsLst>
                  <a:lin ang="2700000" scaled="1"/>
                  <a:tileRect/>
                </a:gradFill>
                <a:ln w="25400" cap="flat" cmpd="sng" algn="ctr">
                  <a:noFill/>
                  <a:prstDash val="solid"/>
                </a:ln>
                <a:effectLst>
                  <a:outerShdw blurRad="114300" dist="381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sp>
              <p:nvSpPr>
                <p:cNvPr id="14" name="椭圆 13"/>
                <p:cNvSpPr/>
                <p:nvPr/>
              </p:nvSpPr>
              <p:spPr>
                <a:xfrm>
                  <a:off x="8477524" y="387624"/>
                  <a:ext cx="3149051" cy="3149051"/>
                </a:xfrm>
                <a:prstGeom prst="ellipse">
                  <a:avLst/>
                </a:prstGeom>
                <a:solidFill>
                  <a:srgbClr val="C00000"/>
                </a:solidFill>
                <a:ln w="25400" cap="flat" cmpd="sng" algn="ctr">
                  <a:gradFill flip="none" rotWithShape="1">
                    <a:gsLst>
                      <a:gs pos="0">
                        <a:sysClr val="window" lastClr="FFFFFF">
                          <a:lumMod val="95000"/>
                        </a:sysClr>
                      </a:gs>
                      <a:gs pos="40000">
                        <a:sysClr val="window" lastClr="FFFFFF"/>
                      </a:gs>
                    </a:gsLst>
                    <a:lin ang="27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grpSp>
          <p:grpSp>
            <p:nvGrpSpPr>
              <p:cNvPr id="10" name="组合 9"/>
              <p:cNvGrpSpPr/>
              <p:nvPr/>
            </p:nvGrpSpPr>
            <p:grpSpPr>
              <a:xfrm>
                <a:off x="2466783" y="1801727"/>
                <a:ext cx="931907" cy="898796"/>
                <a:chOff x="2506109" y="1744962"/>
                <a:chExt cx="648056" cy="625030"/>
              </a:xfrm>
            </p:grpSpPr>
            <p:sp>
              <p:nvSpPr>
                <p:cNvPr id="11" name="Freeform 252"/>
                <p:cNvSpPr/>
                <p:nvPr/>
              </p:nvSpPr>
              <p:spPr bwMode="auto">
                <a:xfrm>
                  <a:off x="2608088" y="1886417"/>
                  <a:ext cx="444100" cy="483575"/>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12" name="Freeform 253"/>
                <p:cNvSpPr/>
                <p:nvPr/>
              </p:nvSpPr>
              <p:spPr bwMode="auto">
                <a:xfrm>
                  <a:off x="2506109" y="1744962"/>
                  <a:ext cx="648056" cy="35199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grpSp>
        </p:grpSp>
        <p:sp>
          <p:nvSpPr>
            <p:cNvPr id="8" name="文本框 9"/>
            <p:cNvSpPr txBox="1"/>
            <p:nvPr/>
          </p:nvSpPr>
          <p:spPr>
            <a:xfrm>
              <a:off x="5796136" y="3448140"/>
              <a:ext cx="2007940" cy="230832"/>
            </a:xfrm>
            <a:prstGeom prst="rect">
              <a:avLst/>
            </a:prstGeom>
            <a:noFill/>
          </p:spPr>
          <p:txBody>
            <a:bodyPr wrap="square" lIns="0" tIns="0" rIns="0" bIns="0" rtlCol="0">
              <a:spAutoFit/>
            </a:bodyPr>
            <a:lstStyle/>
            <a:p>
              <a:pPr marL="0" marR="0" lvl="1" indent="0" defTabSz="914400"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1586865" cy="368300"/>
          </a:xfrm>
          <a:prstGeom prst="rect">
            <a:avLst/>
          </a:prstGeom>
          <a:noFill/>
        </p:spPr>
        <p:txBody>
          <a:bodyPr wrap="square" rtlCol="0">
            <a:spAutoFit/>
          </a:bodyPr>
          <a:lstStyle/>
          <a:p>
            <a:pPr algn="ctr"/>
            <a:r>
              <a:rPr lang="zh-CN" altLang="en-US" b="1" dirty="0">
                <a:solidFill>
                  <a:srgbClr val="C00000"/>
                </a:solidFill>
              </a:rPr>
              <a:t>概述</a:t>
            </a:r>
          </a:p>
        </p:txBody>
      </p:sp>
      <p:sp>
        <p:nvSpPr>
          <p:cNvPr id="7" name="TextBox 5">
            <a:extLst>
              <a:ext uri="{FF2B5EF4-FFF2-40B4-BE49-F238E27FC236}">
                <a16:creationId xmlns:a16="http://schemas.microsoft.com/office/drawing/2014/main" id="{BB1139F9-70D7-4077-A999-E35BACFCF1E1}"/>
              </a:ext>
            </a:extLst>
          </p:cNvPr>
          <p:cNvSpPr txBox="1"/>
          <p:nvPr/>
        </p:nvSpPr>
        <p:spPr>
          <a:xfrm>
            <a:off x="251460" y="896183"/>
            <a:ext cx="4968612" cy="4247317"/>
          </a:xfrm>
          <a:prstGeom prst="rect">
            <a:avLst/>
          </a:prstGeom>
          <a:noFill/>
        </p:spPr>
        <p:txBody>
          <a:bodyPr wrap="square" rtlCol="0">
            <a:spAutoFit/>
          </a:bodyPr>
          <a:lstStyle/>
          <a:p>
            <a:r>
              <a:rPr lang="zh-CN" altLang="en-US" b="1" dirty="0"/>
              <a:t>“检测设备数字化平台”软件的界面基于</a:t>
            </a:r>
            <a:r>
              <a:rPr lang="en-US" altLang="zh-CN" b="1" dirty="0"/>
              <a:t>C#</a:t>
            </a:r>
            <a:r>
              <a:rPr lang="zh-CN" altLang="en-US" b="1" dirty="0"/>
              <a:t>和</a:t>
            </a:r>
            <a:r>
              <a:rPr lang="en-US" altLang="zh-CN" b="1" dirty="0"/>
              <a:t>DevExpress</a:t>
            </a:r>
            <a:r>
              <a:rPr lang="zh-CN" altLang="en-US" b="1" dirty="0"/>
              <a:t>框架编写，编程工具：</a:t>
            </a:r>
            <a:r>
              <a:rPr lang="en-US" altLang="zh-CN" b="1" dirty="0"/>
              <a:t>VS2015</a:t>
            </a:r>
            <a:r>
              <a:rPr lang="zh-CN" altLang="en-US" b="1" dirty="0"/>
              <a:t>。数据库：</a:t>
            </a:r>
            <a:r>
              <a:rPr lang="en-US" altLang="zh-CN" b="1" dirty="0"/>
              <a:t>MySQL</a:t>
            </a:r>
            <a:r>
              <a:rPr lang="zh-CN" altLang="en-US" b="1" dirty="0"/>
              <a:t>。</a:t>
            </a:r>
            <a:endParaRPr lang="en-US" altLang="zh-CN" b="1" dirty="0"/>
          </a:p>
          <a:p>
            <a:endParaRPr lang="en-US" altLang="zh-CN" b="1" dirty="0"/>
          </a:p>
          <a:p>
            <a:r>
              <a:rPr lang="zh-CN" altLang="en-US" b="1" dirty="0"/>
              <a:t>软件功能：监测、配置各产线上检测设备的状态和参数，方便用户直观地管理产线和检测设备。</a:t>
            </a:r>
            <a:endParaRPr lang="en-US" altLang="zh-CN" b="1" dirty="0"/>
          </a:p>
          <a:p>
            <a:endParaRPr lang="en-US" altLang="zh-CN" b="1" dirty="0"/>
          </a:p>
          <a:p>
            <a:r>
              <a:rPr lang="zh-CN" altLang="en-US" b="1" dirty="0"/>
              <a:t>软件分为</a:t>
            </a:r>
            <a:r>
              <a:rPr lang="en-US" altLang="zh-CN" b="1" dirty="0"/>
              <a:t>6</a:t>
            </a:r>
            <a:r>
              <a:rPr lang="zh-CN" altLang="en-US" b="1" dirty="0"/>
              <a:t>大模块：状态监测、数据分析、检测孪生、深度学习、设备管理、系统设置。每个模块下有若干功能。</a:t>
            </a:r>
            <a:endParaRPr lang="en-US" altLang="zh-CN" b="1" dirty="0"/>
          </a:p>
          <a:p>
            <a:endParaRPr lang="en-US" altLang="zh-CN" b="1" dirty="0"/>
          </a:p>
          <a:p>
            <a:r>
              <a:rPr lang="zh-CN" altLang="en-US" b="1" dirty="0"/>
              <a:t>本人主要负责搭建界面框架，编写“状态监测”和“设备管理”模块。设备管理模块目前已完成“诊断管理”，“监测阈值”仍在编写中。</a:t>
            </a:r>
            <a:endParaRPr lang="en-US" altLang="zh-CN" b="1" dirty="0"/>
          </a:p>
        </p:txBody>
      </p:sp>
      <p:pic>
        <p:nvPicPr>
          <p:cNvPr id="4" name="图片 3">
            <a:extLst>
              <a:ext uri="{FF2B5EF4-FFF2-40B4-BE49-F238E27FC236}">
                <a16:creationId xmlns:a16="http://schemas.microsoft.com/office/drawing/2014/main" id="{79A17C79-6C74-494A-A89A-B673B0CD3871}"/>
              </a:ext>
            </a:extLst>
          </p:cNvPr>
          <p:cNvPicPr>
            <a:picLocks noChangeAspect="1"/>
          </p:cNvPicPr>
          <p:nvPr/>
        </p:nvPicPr>
        <p:blipFill>
          <a:blip r:embed="rId4"/>
          <a:stretch>
            <a:fillRect/>
          </a:stretch>
        </p:blipFill>
        <p:spPr>
          <a:xfrm>
            <a:off x="5220072" y="411510"/>
            <a:ext cx="3792192" cy="4608512"/>
          </a:xfrm>
          <a:prstGeom prst="rect">
            <a:avLst/>
          </a:prstGeom>
        </p:spPr>
      </p:pic>
    </p:spTree>
    <p:custDataLst>
      <p:tags r:id="rId1"/>
    </p:custDataLst>
    <p:extLst>
      <p:ext uri="{BB962C8B-B14F-4D97-AF65-F5344CB8AC3E}">
        <p14:creationId xmlns:p14="http://schemas.microsoft.com/office/powerpoint/2010/main" val="316955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descr="4a6ce82338acfbcdeab004e8c942ff63"/>
          <p:cNvPicPr>
            <a:picLocks noChangeAspect="1"/>
          </p:cNvPicPr>
          <p:nvPr/>
        </p:nvPicPr>
        <p:blipFill>
          <a:blip r:embed="rId4"/>
          <a:stretch>
            <a:fillRect/>
          </a:stretch>
        </p:blipFill>
        <p:spPr>
          <a:xfrm rot="20880000">
            <a:off x="2642237" y="438732"/>
            <a:ext cx="3287395" cy="2424430"/>
          </a:xfrm>
          <a:prstGeom prst="rect">
            <a:avLst/>
          </a:prstGeom>
        </p:spPr>
      </p:pic>
      <p:grpSp>
        <p:nvGrpSpPr>
          <p:cNvPr id="3" name="组合 2"/>
          <p:cNvGrpSpPr/>
          <p:nvPr/>
        </p:nvGrpSpPr>
        <p:grpSpPr>
          <a:xfrm>
            <a:off x="2339752" y="815975"/>
            <a:ext cx="5464397" cy="3137535"/>
            <a:chOff x="2340005" y="553572"/>
            <a:chExt cx="5464071" cy="3125400"/>
          </a:xfrm>
        </p:grpSpPr>
        <p:sp>
          <p:nvSpPr>
            <p:cNvPr id="5" name="TextBox 5"/>
            <p:cNvSpPr txBox="1"/>
            <p:nvPr/>
          </p:nvSpPr>
          <p:spPr>
            <a:xfrm>
              <a:off x="2340005" y="2697079"/>
              <a:ext cx="4301193" cy="521190"/>
            </a:xfrm>
            <a:prstGeom prst="rect">
              <a:avLst/>
            </a:prstGeom>
            <a:noFill/>
          </p:spPr>
          <p:txBody>
            <a:bodyPr wrap="square" lIns="91434" tIns="45717" rIns="91434" bIns="45717" rtlCol="0">
              <a:spAutoFit/>
            </a:bodyPr>
            <a:lstStyle>
              <a:defPPr>
                <a:defRPr lang="zh-CN"/>
              </a:defPPr>
              <a:lvl1pPr>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dirty="0">
                  <a:solidFill>
                    <a:sysClr val="windowText" lastClr="000000">
                      <a:lumMod val="75000"/>
                      <a:lumOff val="25000"/>
                    </a:sysClr>
                  </a:solidFill>
                  <a:latin typeface="幼圆" panose="02010509060101010101" pitchFamily="49" charset="-122"/>
                  <a:ea typeface="幼圆" panose="02010509060101010101" pitchFamily="49" charset="-122"/>
                </a:rPr>
                <a:t>1.</a:t>
              </a:r>
              <a:r>
                <a:rPr kumimoji="0" lang="zh-CN" altLang="en-US" sz="2800" b="1" i="0" u="none" strike="noStrike" kern="0" cap="none" spc="0" normalizeH="0" baseline="0" noProof="0" dirty="0">
                  <a:ln>
                    <a:noFill/>
                  </a:ln>
                  <a:solidFill>
                    <a:sysClr val="windowText" lastClr="000000">
                      <a:lumMod val="75000"/>
                      <a:lumOff val="25000"/>
                    </a:sysClr>
                  </a:solidFill>
                  <a:effectLst/>
                  <a:uLnTx/>
                  <a:uFillTx/>
                  <a:latin typeface="幼圆" panose="02010509060101010101" pitchFamily="49" charset="-122"/>
                  <a:ea typeface="幼圆" panose="02010509060101010101" pitchFamily="49" charset="-122"/>
                </a:rPr>
                <a:t>平台架构</a:t>
              </a:r>
            </a:p>
          </p:txBody>
        </p:sp>
        <p:grpSp>
          <p:nvGrpSpPr>
            <p:cNvPr id="6" name="组合 5"/>
            <p:cNvGrpSpPr/>
            <p:nvPr/>
          </p:nvGrpSpPr>
          <p:grpSpPr>
            <a:xfrm>
              <a:off x="3766035" y="553572"/>
              <a:ext cx="1505786" cy="1505786"/>
              <a:chOff x="2179844" y="1513973"/>
              <a:chExt cx="1505786" cy="1505786"/>
            </a:xfrm>
          </p:grpSpPr>
          <p:grpSp>
            <p:nvGrpSpPr>
              <p:cNvPr id="9" name="组合 8"/>
              <p:cNvGrpSpPr/>
              <p:nvPr/>
            </p:nvGrpSpPr>
            <p:grpSpPr>
              <a:xfrm>
                <a:off x="2179844" y="1513973"/>
                <a:ext cx="1505786" cy="1505786"/>
                <a:chOff x="8343900" y="254000"/>
                <a:chExt cx="3416300" cy="3416300"/>
              </a:xfrm>
            </p:grpSpPr>
            <p:sp>
              <p:nvSpPr>
                <p:cNvPr id="13" name="椭圆 12"/>
                <p:cNvSpPr/>
                <p:nvPr/>
              </p:nvSpPr>
              <p:spPr>
                <a:xfrm>
                  <a:off x="8343900" y="254000"/>
                  <a:ext cx="3416300" cy="3416300"/>
                </a:xfrm>
                <a:prstGeom prst="ellipse">
                  <a:avLst/>
                </a:prstGeom>
                <a:gradFill flip="none" rotWithShape="1">
                  <a:gsLst>
                    <a:gs pos="0">
                      <a:sysClr val="window" lastClr="FFFFFF"/>
                    </a:gs>
                    <a:gs pos="46000">
                      <a:sysClr val="window" lastClr="FFFFFF"/>
                    </a:gs>
                    <a:gs pos="100000">
                      <a:srgbClr val="EEECE1">
                        <a:lumMod val="90000"/>
                      </a:srgbClr>
                    </a:gs>
                  </a:gsLst>
                  <a:lin ang="2700000" scaled="1"/>
                  <a:tileRect/>
                </a:gradFill>
                <a:ln w="25400" cap="flat" cmpd="sng" algn="ctr">
                  <a:noFill/>
                  <a:prstDash val="solid"/>
                </a:ln>
                <a:effectLst>
                  <a:outerShdw blurRad="114300" dist="381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sp>
              <p:nvSpPr>
                <p:cNvPr id="14" name="椭圆 13"/>
                <p:cNvSpPr/>
                <p:nvPr/>
              </p:nvSpPr>
              <p:spPr>
                <a:xfrm>
                  <a:off x="8477524" y="387624"/>
                  <a:ext cx="3149051" cy="3149051"/>
                </a:xfrm>
                <a:prstGeom prst="ellipse">
                  <a:avLst/>
                </a:prstGeom>
                <a:solidFill>
                  <a:srgbClr val="C00000"/>
                </a:solidFill>
                <a:ln w="25400" cap="flat" cmpd="sng" algn="ctr">
                  <a:gradFill flip="none" rotWithShape="1">
                    <a:gsLst>
                      <a:gs pos="0">
                        <a:sysClr val="window" lastClr="FFFFFF">
                          <a:lumMod val="95000"/>
                        </a:sysClr>
                      </a:gs>
                      <a:gs pos="40000">
                        <a:sysClr val="window" lastClr="FFFFFF"/>
                      </a:gs>
                    </a:gsLst>
                    <a:lin ang="27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grpSp>
          <p:grpSp>
            <p:nvGrpSpPr>
              <p:cNvPr id="10" name="组合 9"/>
              <p:cNvGrpSpPr/>
              <p:nvPr/>
            </p:nvGrpSpPr>
            <p:grpSpPr>
              <a:xfrm>
                <a:off x="2466783" y="1801727"/>
                <a:ext cx="931907" cy="898796"/>
                <a:chOff x="2506109" y="1744962"/>
                <a:chExt cx="648056" cy="625030"/>
              </a:xfrm>
            </p:grpSpPr>
            <p:sp>
              <p:nvSpPr>
                <p:cNvPr id="11" name="Freeform 252"/>
                <p:cNvSpPr/>
                <p:nvPr/>
              </p:nvSpPr>
              <p:spPr bwMode="auto">
                <a:xfrm>
                  <a:off x="2608088" y="1886417"/>
                  <a:ext cx="444100" cy="483575"/>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12" name="Freeform 253"/>
                <p:cNvSpPr/>
                <p:nvPr/>
              </p:nvSpPr>
              <p:spPr bwMode="auto">
                <a:xfrm>
                  <a:off x="2506109" y="1744962"/>
                  <a:ext cx="648056" cy="35199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grpSp>
        </p:grpSp>
        <p:sp>
          <p:nvSpPr>
            <p:cNvPr id="8" name="文本框 9"/>
            <p:cNvSpPr txBox="1"/>
            <p:nvPr/>
          </p:nvSpPr>
          <p:spPr>
            <a:xfrm>
              <a:off x="5796136" y="3448140"/>
              <a:ext cx="2007940" cy="230832"/>
            </a:xfrm>
            <a:prstGeom prst="rect">
              <a:avLst/>
            </a:prstGeom>
            <a:noFill/>
          </p:spPr>
          <p:txBody>
            <a:bodyPr wrap="square" lIns="0" tIns="0" rIns="0" bIns="0" rtlCol="0">
              <a:spAutoFit/>
            </a:bodyPr>
            <a:lstStyle/>
            <a:p>
              <a:pPr marL="0" marR="0" lvl="1" indent="0" defTabSz="914400"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180755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2952388" cy="369332"/>
          </a:xfrm>
          <a:prstGeom prst="rect">
            <a:avLst/>
          </a:prstGeom>
          <a:noFill/>
        </p:spPr>
        <p:txBody>
          <a:bodyPr wrap="square" rtlCol="0">
            <a:spAutoFit/>
          </a:bodyPr>
          <a:lstStyle/>
          <a:p>
            <a:pPr algn="ctr"/>
            <a:r>
              <a:rPr lang="en-US" altLang="zh-CN" b="1" dirty="0">
                <a:solidFill>
                  <a:srgbClr val="C00000"/>
                </a:solidFill>
              </a:rPr>
              <a:t>1-1 </a:t>
            </a:r>
            <a:r>
              <a:rPr lang="en-US" altLang="zh-CN" b="1" dirty="0" err="1">
                <a:solidFill>
                  <a:srgbClr val="C00000"/>
                </a:solidFill>
              </a:rPr>
              <a:t>NavigationFrame</a:t>
            </a:r>
            <a:r>
              <a:rPr lang="zh-CN" altLang="en-US" b="1" dirty="0">
                <a:solidFill>
                  <a:srgbClr val="C00000"/>
                </a:solidFill>
              </a:rPr>
              <a:t>控件</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483235"/>
            <a:ext cx="3457575"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460" y="1063653"/>
            <a:ext cx="4752588" cy="2308324"/>
          </a:xfrm>
          <a:prstGeom prst="rect">
            <a:avLst/>
          </a:prstGeom>
          <a:noFill/>
        </p:spPr>
        <p:txBody>
          <a:bodyPr wrap="square" rtlCol="0">
            <a:spAutoFit/>
          </a:bodyPr>
          <a:lstStyle/>
          <a:p>
            <a:r>
              <a:rPr lang="en-US" altLang="zh-CN" b="1" dirty="0" err="1"/>
              <a:t>NavigationFrame</a:t>
            </a:r>
            <a:r>
              <a:rPr lang="zh-CN" altLang="en-US" b="1" dirty="0"/>
              <a:t>控件是可以按需添加页面，有翻页动画效果的容器控件，由若干个页面</a:t>
            </a:r>
            <a:r>
              <a:rPr lang="en-US" altLang="zh-CN" b="1" dirty="0" err="1"/>
              <a:t>NavigationPage</a:t>
            </a:r>
            <a:r>
              <a:rPr lang="zh-CN" altLang="en-US" b="1" dirty="0"/>
              <a:t>组成。该控件是实现软件架构的基础。</a:t>
            </a:r>
            <a:endParaRPr lang="en-US" altLang="zh-CN" b="1" dirty="0"/>
          </a:p>
          <a:p>
            <a:r>
              <a:rPr lang="en-US" altLang="zh-CN" b="1" dirty="0" err="1"/>
              <a:t>SelectedPage</a:t>
            </a:r>
            <a:r>
              <a:rPr lang="zh-CN" altLang="en-US" b="1" dirty="0"/>
              <a:t>：设置</a:t>
            </a:r>
            <a:r>
              <a:rPr lang="en-US" altLang="zh-CN" b="1" dirty="0"/>
              <a:t>/</a:t>
            </a:r>
            <a:r>
              <a:rPr lang="zh-CN" altLang="en-US" b="1" dirty="0"/>
              <a:t>获取当前页面</a:t>
            </a:r>
            <a:endParaRPr lang="en-US" altLang="zh-CN" b="1" dirty="0"/>
          </a:p>
          <a:p>
            <a:r>
              <a:rPr lang="en-US" altLang="zh-CN" b="1" dirty="0" err="1"/>
              <a:t>TransitionAnimationProperties</a:t>
            </a:r>
            <a:r>
              <a:rPr lang="zh-CN" altLang="en-US" b="1" dirty="0"/>
              <a:t>：设置翻页速度</a:t>
            </a:r>
            <a:endParaRPr lang="en-US" altLang="zh-CN" b="1" dirty="0"/>
          </a:p>
          <a:p>
            <a:r>
              <a:rPr lang="en-US" altLang="zh-CN" b="1" dirty="0" err="1"/>
              <a:t>TransitionType</a:t>
            </a:r>
            <a:r>
              <a:rPr lang="zh-CN" altLang="en-US" b="1" dirty="0"/>
              <a:t>：选择翻页动画</a:t>
            </a:r>
          </a:p>
        </p:txBody>
      </p:sp>
      <p:pic>
        <p:nvPicPr>
          <p:cNvPr id="3" name="图片 2">
            <a:extLst>
              <a:ext uri="{FF2B5EF4-FFF2-40B4-BE49-F238E27FC236}">
                <a16:creationId xmlns:a16="http://schemas.microsoft.com/office/drawing/2014/main" id="{DA86D53C-FB8D-4943-A43D-BDFEEF1CE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8064" y="2774551"/>
            <a:ext cx="3457143" cy="1885714"/>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1586865" cy="368300"/>
          </a:xfrm>
          <a:prstGeom prst="rect">
            <a:avLst/>
          </a:prstGeom>
          <a:noFill/>
        </p:spPr>
        <p:txBody>
          <a:bodyPr wrap="square" rtlCol="0">
            <a:spAutoFit/>
          </a:bodyPr>
          <a:lstStyle/>
          <a:p>
            <a:pPr algn="ctr"/>
            <a:r>
              <a:rPr lang="en-US" altLang="zh-CN" b="1" dirty="0">
                <a:solidFill>
                  <a:srgbClr val="C00000"/>
                </a:solidFill>
              </a:rPr>
              <a:t>1-2 </a:t>
            </a:r>
            <a:r>
              <a:rPr lang="zh-CN" altLang="en-US" b="1" dirty="0">
                <a:solidFill>
                  <a:srgbClr val="C00000"/>
                </a:solidFill>
              </a:rPr>
              <a:t>平台架构</a:t>
            </a:r>
          </a:p>
        </p:txBody>
      </p:sp>
      <p:sp>
        <p:nvSpPr>
          <p:cNvPr id="6" name="TextBox 5"/>
          <p:cNvSpPr txBox="1"/>
          <p:nvPr/>
        </p:nvSpPr>
        <p:spPr>
          <a:xfrm>
            <a:off x="177978" y="2487707"/>
            <a:ext cx="8784976" cy="2585323"/>
          </a:xfrm>
          <a:prstGeom prst="rect">
            <a:avLst/>
          </a:prstGeom>
          <a:noFill/>
        </p:spPr>
        <p:txBody>
          <a:bodyPr wrap="square" rtlCol="0">
            <a:spAutoFit/>
          </a:bodyPr>
          <a:lstStyle/>
          <a:p>
            <a:r>
              <a:rPr lang="zh-CN" altLang="en-US" b="1" dirty="0"/>
              <a:t>自顶向下，主页面放一个</a:t>
            </a:r>
            <a:r>
              <a:rPr lang="en-US" altLang="zh-CN" b="1" dirty="0" err="1"/>
              <a:t>NavigationFrame</a:t>
            </a:r>
            <a:r>
              <a:rPr lang="zh-CN" altLang="en-US" b="1" dirty="0"/>
              <a:t>控件，共</a:t>
            </a:r>
            <a:r>
              <a:rPr lang="en-US" altLang="zh-CN" b="1" dirty="0"/>
              <a:t>6</a:t>
            </a:r>
            <a:r>
              <a:rPr lang="zh-CN" altLang="en-US" b="1" dirty="0"/>
              <a:t>页，每一页放入一个模块用户控件。</a:t>
            </a:r>
            <a:endParaRPr lang="en-US" altLang="zh-CN" b="1" dirty="0"/>
          </a:p>
          <a:p>
            <a:r>
              <a:rPr lang="zh-CN" altLang="en-US" b="1" dirty="0"/>
              <a:t>模块页面写成模块用户控件。每个模块页面放一个</a:t>
            </a:r>
            <a:r>
              <a:rPr lang="en-US" altLang="zh-CN" b="1" dirty="0" err="1"/>
              <a:t>NavigationFrame</a:t>
            </a:r>
            <a:r>
              <a:rPr lang="zh-CN" altLang="en-US" b="1" dirty="0"/>
              <a:t>控件，若干页，每页放功能用户控件。</a:t>
            </a:r>
            <a:endParaRPr lang="en-US" altLang="zh-CN" b="1" dirty="0"/>
          </a:p>
          <a:p>
            <a:r>
              <a:rPr lang="zh-CN" altLang="en-US" b="1" dirty="0"/>
              <a:t>每个功能写成一个功能用户控件。</a:t>
            </a:r>
            <a:endParaRPr lang="en-US" altLang="zh-CN" b="1" dirty="0"/>
          </a:p>
          <a:p>
            <a:endParaRPr lang="en-US" altLang="zh-CN" b="1" dirty="0"/>
          </a:p>
          <a:p>
            <a:r>
              <a:rPr lang="zh-CN" altLang="en-US" b="1" dirty="0"/>
              <a:t>好处：将软件用</a:t>
            </a:r>
            <a:r>
              <a:rPr lang="en-US" altLang="zh-CN" b="1" dirty="0" err="1"/>
              <a:t>NavigationFrame</a:t>
            </a:r>
            <a:r>
              <a:rPr lang="zh-CN" altLang="en-US" b="1" dirty="0"/>
              <a:t>控件划分为</a:t>
            </a:r>
            <a:r>
              <a:rPr lang="en-US" altLang="zh-CN" b="1" dirty="0"/>
              <a:t>6</a:t>
            </a:r>
            <a:r>
              <a:rPr lang="zh-CN" altLang="en-US" b="1" dirty="0"/>
              <a:t>个模块和模块下的若干功能，每个页面</a:t>
            </a:r>
            <a:r>
              <a:rPr lang="en-US" altLang="zh-CN" b="1" dirty="0" err="1"/>
              <a:t>NavigationPage</a:t>
            </a:r>
            <a:r>
              <a:rPr lang="zh-CN" altLang="en-US" b="1" dirty="0"/>
              <a:t>下实现一个功能。实现各模块、各功能间的独立。某个功能页面写好后，只需要嵌入即可。便于分工合作和对于功能的修改。</a:t>
            </a:r>
            <a:endParaRPr lang="en-US" altLang="zh-CN" b="1" dirty="0"/>
          </a:p>
        </p:txBody>
      </p:sp>
      <p:pic>
        <p:nvPicPr>
          <p:cNvPr id="12" name="图片 11">
            <a:extLst>
              <a:ext uri="{FF2B5EF4-FFF2-40B4-BE49-F238E27FC236}">
                <a16:creationId xmlns:a16="http://schemas.microsoft.com/office/drawing/2014/main" id="{A64CEAB2-FE83-4A46-9412-48EE62C3F230}"/>
              </a:ext>
            </a:extLst>
          </p:cNvPr>
          <p:cNvPicPr>
            <a:picLocks noChangeAspect="1"/>
          </p:cNvPicPr>
          <p:nvPr/>
        </p:nvPicPr>
        <p:blipFill>
          <a:blip r:embed="rId4"/>
          <a:stretch>
            <a:fillRect/>
          </a:stretch>
        </p:blipFill>
        <p:spPr>
          <a:xfrm>
            <a:off x="177978" y="843278"/>
            <a:ext cx="8784976" cy="1661538"/>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descr="4a6ce82338acfbcdeab004e8c942ff63"/>
          <p:cNvPicPr>
            <a:picLocks noChangeAspect="1"/>
          </p:cNvPicPr>
          <p:nvPr/>
        </p:nvPicPr>
        <p:blipFill>
          <a:blip r:embed="rId4"/>
          <a:stretch>
            <a:fillRect/>
          </a:stretch>
        </p:blipFill>
        <p:spPr>
          <a:xfrm rot="20880000">
            <a:off x="2642237" y="438732"/>
            <a:ext cx="3287395" cy="2424430"/>
          </a:xfrm>
          <a:prstGeom prst="rect">
            <a:avLst/>
          </a:prstGeom>
        </p:spPr>
      </p:pic>
      <p:grpSp>
        <p:nvGrpSpPr>
          <p:cNvPr id="3" name="组合 2"/>
          <p:cNvGrpSpPr/>
          <p:nvPr/>
        </p:nvGrpSpPr>
        <p:grpSpPr>
          <a:xfrm>
            <a:off x="2339752" y="815975"/>
            <a:ext cx="5464397" cy="3137535"/>
            <a:chOff x="2340005" y="553572"/>
            <a:chExt cx="5464071" cy="3125400"/>
          </a:xfrm>
        </p:grpSpPr>
        <p:sp>
          <p:nvSpPr>
            <p:cNvPr id="5" name="TextBox 5"/>
            <p:cNvSpPr txBox="1"/>
            <p:nvPr/>
          </p:nvSpPr>
          <p:spPr>
            <a:xfrm>
              <a:off x="2340005" y="2697079"/>
              <a:ext cx="4301193" cy="521190"/>
            </a:xfrm>
            <a:prstGeom prst="rect">
              <a:avLst/>
            </a:prstGeom>
            <a:noFill/>
          </p:spPr>
          <p:txBody>
            <a:bodyPr wrap="square" lIns="91434" tIns="45717" rIns="91434" bIns="45717" rtlCol="0">
              <a:spAutoFit/>
            </a:bodyPr>
            <a:lstStyle>
              <a:defPPr>
                <a:defRPr lang="zh-CN"/>
              </a:defPPr>
              <a:lvl1pPr>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dirty="0">
                  <a:solidFill>
                    <a:sysClr val="windowText" lastClr="000000">
                      <a:lumMod val="75000"/>
                      <a:lumOff val="25000"/>
                    </a:sysClr>
                  </a:solidFill>
                  <a:latin typeface="幼圆" panose="02010509060101010101" pitchFamily="49" charset="-122"/>
                  <a:ea typeface="幼圆" panose="02010509060101010101" pitchFamily="49" charset="-122"/>
                </a:rPr>
                <a:t>2.</a:t>
              </a:r>
              <a:r>
                <a:rPr lang="zh-CN" altLang="en-US" kern="0" dirty="0">
                  <a:solidFill>
                    <a:sysClr val="windowText" lastClr="000000">
                      <a:lumMod val="75000"/>
                      <a:lumOff val="25000"/>
                    </a:sysClr>
                  </a:solidFill>
                  <a:latin typeface="幼圆" panose="02010509060101010101" pitchFamily="49" charset="-122"/>
                  <a:ea typeface="幼圆" panose="02010509060101010101" pitchFamily="49" charset="-122"/>
                </a:rPr>
                <a:t>主页面设计</a:t>
              </a:r>
              <a:endParaRPr kumimoji="0" lang="zh-CN" altLang="en-US" sz="2800" b="1" i="0" u="none" strike="noStrike" kern="0" cap="none" spc="0" normalizeH="0" baseline="0" noProof="0" dirty="0">
                <a:ln>
                  <a:noFill/>
                </a:ln>
                <a:solidFill>
                  <a:sysClr val="windowText" lastClr="000000">
                    <a:lumMod val="75000"/>
                    <a:lumOff val="25000"/>
                  </a:sysClr>
                </a:solidFill>
                <a:effectLst/>
                <a:uLnTx/>
                <a:uFillTx/>
                <a:latin typeface="幼圆" panose="02010509060101010101" pitchFamily="49" charset="-122"/>
                <a:ea typeface="幼圆" panose="02010509060101010101" pitchFamily="49" charset="-122"/>
              </a:endParaRPr>
            </a:p>
          </p:txBody>
        </p:sp>
        <p:grpSp>
          <p:nvGrpSpPr>
            <p:cNvPr id="6" name="组合 5"/>
            <p:cNvGrpSpPr/>
            <p:nvPr/>
          </p:nvGrpSpPr>
          <p:grpSpPr>
            <a:xfrm>
              <a:off x="3766035" y="553572"/>
              <a:ext cx="1505786" cy="1505786"/>
              <a:chOff x="2179844" y="1513973"/>
              <a:chExt cx="1505786" cy="1505786"/>
            </a:xfrm>
          </p:grpSpPr>
          <p:grpSp>
            <p:nvGrpSpPr>
              <p:cNvPr id="9" name="组合 8"/>
              <p:cNvGrpSpPr/>
              <p:nvPr/>
            </p:nvGrpSpPr>
            <p:grpSpPr>
              <a:xfrm>
                <a:off x="2179844" y="1513973"/>
                <a:ext cx="1505786" cy="1505786"/>
                <a:chOff x="8343900" y="254000"/>
                <a:chExt cx="3416300" cy="3416300"/>
              </a:xfrm>
            </p:grpSpPr>
            <p:sp>
              <p:nvSpPr>
                <p:cNvPr id="13" name="椭圆 12"/>
                <p:cNvSpPr/>
                <p:nvPr/>
              </p:nvSpPr>
              <p:spPr>
                <a:xfrm>
                  <a:off x="8343900" y="254000"/>
                  <a:ext cx="3416300" cy="3416300"/>
                </a:xfrm>
                <a:prstGeom prst="ellipse">
                  <a:avLst/>
                </a:prstGeom>
                <a:gradFill flip="none" rotWithShape="1">
                  <a:gsLst>
                    <a:gs pos="0">
                      <a:sysClr val="window" lastClr="FFFFFF"/>
                    </a:gs>
                    <a:gs pos="46000">
                      <a:sysClr val="window" lastClr="FFFFFF"/>
                    </a:gs>
                    <a:gs pos="100000">
                      <a:srgbClr val="EEECE1">
                        <a:lumMod val="90000"/>
                      </a:srgbClr>
                    </a:gs>
                  </a:gsLst>
                  <a:lin ang="2700000" scaled="1"/>
                  <a:tileRect/>
                </a:gradFill>
                <a:ln w="25400" cap="flat" cmpd="sng" algn="ctr">
                  <a:noFill/>
                  <a:prstDash val="solid"/>
                </a:ln>
                <a:effectLst>
                  <a:outerShdw blurRad="114300" dist="381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sp>
              <p:nvSpPr>
                <p:cNvPr id="14" name="椭圆 13"/>
                <p:cNvSpPr/>
                <p:nvPr/>
              </p:nvSpPr>
              <p:spPr>
                <a:xfrm>
                  <a:off x="8477524" y="387624"/>
                  <a:ext cx="3149051" cy="3149051"/>
                </a:xfrm>
                <a:prstGeom prst="ellipse">
                  <a:avLst/>
                </a:prstGeom>
                <a:solidFill>
                  <a:srgbClr val="C00000"/>
                </a:solidFill>
                <a:ln w="25400" cap="flat" cmpd="sng" algn="ctr">
                  <a:gradFill flip="none" rotWithShape="1">
                    <a:gsLst>
                      <a:gs pos="0">
                        <a:sysClr val="window" lastClr="FFFFFF">
                          <a:lumMod val="95000"/>
                        </a:sysClr>
                      </a:gs>
                      <a:gs pos="40000">
                        <a:sysClr val="window" lastClr="FFFFFF"/>
                      </a:gs>
                    </a:gsLst>
                    <a:lin ang="27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Arial" panose="020B0604020202020204"/>
                    <a:ea typeface="微软雅黑" panose="020B0503020204020204" pitchFamily="34" charset="-122"/>
                    <a:cs typeface="+mn-cs"/>
                  </a:endParaRPr>
                </a:p>
              </p:txBody>
            </p:sp>
          </p:grpSp>
          <p:grpSp>
            <p:nvGrpSpPr>
              <p:cNvPr id="10" name="组合 9"/>
              <p:cNvGrpSpPr/>
              <p:nvPr/>
            </p:nvGrpSpPr>
            <p:grpSpPr>
              <a:xfrm>
                <a:off x="2466783" y="1801727"/>
                <a:ext cx="931907" cy="898796"/>
                <a:chOff x="2506109" y="1744962"/>
                <a:chExt cx="648056" cy="625030"/>
              </a:xfrm>
            </p:grpSpPr>
            <p:sp>
              <p:nvSpPr>
                <p:cNvPr id="11" name="Freeform 252"/>
                <p:cNvSpPr/>
                <p:nvPr/>
              </p:nvSpPr>
              <p:spPr bwMode="auto">
                <a:xfrm>
                  <a:off x="2608088" y="1886417"/>
                  <a:ext cx="444100" cy="483575"/>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sp>
              <p:nvSpPr>
                <p:cNvPr id="12" name="Freeform 253"/>
                <p:cNvSpPr/>
                <p:nvPr/>
              </p:nvSpPr>
              <p:spPr bwMode="auto">
                <a:xfrm>
                  <a:off x="2506109" y="1744962"/>
                  <a:ext cx="648056" cy="351990"/>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ysClr val="window" lastClr="FFFFFF"/>
                </a:solidFill>
                <a:ln w="25400" cap="flat" cmpd="sng" algn="ctr">
                  <a:noFill/>
                  <a:prstDash val="solid"/>
                </a:ln>
                <a:effectLst/>
              </p:spPr>
              <p:txBody>
                <a:bodyPr rtlCol="0" anchor="ctr"/>
                <a:lstStyle/>
                <a:p>
                  <a:pPr marL="0" marR="0" lvl="0" indent="0" algn="ctr" defTabSz="685165"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Arial" panose="020B0604020202020204"/>
                    <a:cs typeface="+mn-cs"/>
                  </a:endParaRPr>
                </a:p>
              </p:txBody>
            </p:sp>
          </p:grpSp>
        </p:grpSp>
        <p:sp>
          <p:nvSpPr>
            <p:cNvPr id="8" name="文本框 9"/>
            <p:cNvSpPr txBox="1"/>
            <p:nvPr/>
          </p:nvSpPr>
          <p:spPr>
            <a:xfrm>
              <a:off x="5796136" y="3448140"/>
              <a:ext cx="2007940" cy="230832"/>
            </a:xfrm>
            <a:prstGeom prst="rect">
              <a:avLst/>
            </a:prstGeom>
            <a:noFill/>
          </p:spPr>
          <p:txBody>
            <a:bodyPr wrap="square" lIns="0" tIns="0" rIns="0" bIns="0" rtlCol="0">
              <a:spAutoFit/>
            </a:bodyPr>
            <a:lstStyle/>
            <a:p>
              <a:pPr marL="0" marR="0" lvl="1" indent="0" defTabSz="914400"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dirty="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251586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51460" y="483235"/>
            <a:ext cx="1586865" cy="368300"/>
          </a:xfrm>
          <a:prstGeom prst="rect">
            <a:avLst/>
          </a:prstGeom>
          <a:noFill/>
        </p:spPr>
        <p:txBody>
          <a:bodyPr wrap="square" rtlCol="0">
            <a:spAutoFit/>
          </a:bodyPr>
          <a:lstStyle/>
          <a:p>
            <a:pPr algn="ctr"/>
            <a:r>
              <a:rPr lang="en-US" altLang="zh-CN" b="1" dirty="0">
                <a:solidFill>
                  <a:srgbClr val="C00000"/>
                </a:solidFill>
              </a:rPr>
              <a:t>2-1 </a:t>
            </a:r>
            <a:r>
              <a:rPr lang="zh-CN" altLang="en-US" b="1" dirty="0">
                <a:solidFill>
                  <a:srgbClr val="C00000"/>
                </a:solidFill>
              </a:rPr>
              <a:t>主页面</a:t>
            </a:r>
          </a:p>
        </p:txBody>
      </p:sp>
      <p:sp>
        <p:nvSpPr>
          <p:cNvPr id="9" name="TextBox 8"/>
          <p:cNvSpPr txBox="1"/>
          <p:nvPr/>
        </p:nvSpPr>
        <p:spPr>
          <a:xfrm>
            <a:off x="251460" y="1131590"/>
            <a:ext cx="3158887" cy="3416320"/>
          </a:xfrm>
          <a:prstGeom prst="rect">
            <a:avLst/>
          </a:prstGeom>
          <a:noFill/>
        </p:spPr>
        <p:txBody>
          <a:bodyPr wrap="square" rtlCol="0">
            <a:spAutoFit/>
          </a:bodyPr>
          <a:lstStyle/>
          <a:p>
            <a:r>
              <a:rPr lang="zh-CN" altLang="en-US" b="1" dirty="0"/>
              <a:t>主页面：选择显示的页面。显示实时故障。</a:t>
            </a:r>
            <a:endParaRPr lang="en-US" altLang="zh-CN" b="1" dirty="0"/>
          </a:p>
          <a:p>
            <a:endParaRPr lang="en-US" altLang="zh-CN" b="1" dirty="0"/>
          </a:p>
          <a:p>
            <a:r>
              <a:rPr lang="zh-CN" altLang="en-US" b="1" dirty="0"/>
              <a:t>主界面包括：</a:t>
            </a:r>
            <a:endParaRPr lang="en-US" altLang="zh-CN" b="1" dirty="0"/>
          </a:p>
          <a:p>
            <a:r>
              <a:rPr lang="zh-CN" altLang="en-US" b="1" dirty="0"/>
              <a:t>标题栏、页面选择按钮、侧边栏、下方快捷菜单栏。</a:t>
            </a:r>
            <a:endParaRPr lang="en-US" altLang="zh-CN" b="1" dirty="0"/>
          </a:p>
          <a:p>
            <a:endParaRPr lang="en-US" altLang="zh-CN" b="1" dirty="0"/>
          </a:p>
          <a:p>
            <a:r>
              <a:rPr lang="zh-CN" altLang="en-US" b="1" dirty="0"/>
              <a:t>主界面默认显示页面：状态监测</a:t>
            </a:r>
            <a:r>
              <a:rPr lang="en-US" altLang="zh-CN" b="1" dirty="0"/>
              <a:t>-</a:t>
            </a:r>
            <a:r>
              <a:rPr lang="zh-CN" altLang="en-US" b="1" dirty="0"/>
              <a:t>工作状态。</a:t>
            </a:r>
            <a:endParaRPr lang="en-US" altLang="zh-CN" b="1" dirty="0"/>
          </a:p>
          <a:p>
            <a:endParaRPr lang="en-US" altLang="zh-CN" b="1" dirty="0"/>
          </a:p>
          <a:p>
            <a:r>
              <a:rPr lang="zh-CN" altLang="en-US" b="1" dirty="0"/>
              <a:t>页面大小：</a:t>
            </a:r>
            <a:r>
              <a:rPr lang="en-US" altLang="zh-CN" b="1" dirty="0"/>
              <a:t>1920*1080</a:t>
            </a:r>
            <a:r>
              <a:rPr lang="zh-CN" altLang="en-US" b="1" dirty="0"/>
              <a:t>。</a:t>
            </a:r>
            <a:endParaRPr lang="en-US" altLang="zh-CN" b="1" dirty="0"/>
          </a:p>
          <a:p>
            <a:endParaRPr lang="en-US" altLang="zh-CN" b="1" dirty="0"/>
          </a:p>
        </p:txBody>
      </p:sp>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7864" y="987574"/>
            <a:ext cx="5735423" cy="337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1462</Words>
  <Application>Microsoft Office PowerPoint</Application>
  <PresentationFormat>全屏显示(16:9)</PresentationFormat>
  <Paragraphs>105</Paragraphs>
  <Slides>28</Slides>
  <Notes>0</Notes>
  <HiddenSlides>0</HiddenSlides>
  <MMClips>0</MMClips>
  <ScaleCrop>false</ScaleCrop>
  <HeadingPairs>
    <vt:vector size="6" baseType="variant">
      <vt:variant>
        <vt:lpstr>已用的字体</vt:lpstr>
      </vt:variant>
      <vt:variant>
        <vt:i4>5</vt:i4>
      </vt:variant>
      <vt:variant>
        <vt:lpstr>主题</vt:lpstr>
      </vt:variant>
      <vt:variant>
        <vt:i4>5</vt:i4>
      </vt:variant>
      <vt:variant>
        <vt:lpstr>幻灯片标题</vt:lpstr>
      </vt:variant>
      <vt:variant>
        <vt:i4>28</vt:i4>
      </vt:variant>
    </vt:vector>
  </HeadingPairs>
  <TitlesOfParts>
    <vt:vector size="38" baseType="lpstr">
      <vt:lpstr>微软雅黑</vt:lpstr>
      <vt:lpstr>幼圆</vt:lpstr>
      <vt:lpstr>Arial</vt:lpstr>
      <vt:lpstr>Calibri</vt:lpstr>
      <vt:lpstr>Wingdings</vt:lpstr>
      <vt:lpstr>1_Office 主题​​</vt:lpstr>
      <vt:lpstr>2_Office 主题​​</vt:lpstr>
      <vt:lpstr>3_Office 主题​​</vt:lpstr>
      <vt:lpstr>6_Office 主题​​</vt:lpstr>
      <vt:lpstr>7_Office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7.pptx1</dc:title>
  <dc:creator/>
  <cp:lastModifiedBy/>
  <cp:revision>12</cp:revision>
  <dcterms:created xsi:type="dcterms:W3CDTF">2017-05-09T12:11:00Z</dcterms:created>
  <dcterms:modified xsi:type="dcterms:W3CDTF">2021-11-19T15:13:51Z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2052-11.1.0.10723</vt:lpwstr>
  </property>
  <property fmtid="{D5CDD505-2E9C-101B-9397-08002B2CF9AE}" pid="3" name="ICV">
    <vt:lpwstr>FE6069D0B1434A20B0A9A29269B287A7</vt:lpwstr>
  </property>
</Properties>
</file>